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8" r:id="rId2"/>
    <p:sldId id="262" r:id="rId3"/>
    <p:sldId id="308" r:id="rId4"/>
    <p:sldId id="257" r:id="rId5"/>
    <p:sldId id="259" r:id="rId6"/>
    <p:sldId id="269" r:id="rId7"/>
    <p:sldId id="263" r:id="rId8"/>
    <p:sldId id="264" r:id="rId9"/>
    <p:sldId id="265" r:id="rId10"/>
    <p:sldId id="266" r:id="rId11"/>
    <p:sldId id="267" r:id="rId12"/>
    <p:sldId id="268" r:id="rId13"/>
    <p:sldId id="271" r:id="rId14"/>
    <p:sldId id="30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063"/>
    <a:srgbClr val="63718A"/>
    <a:srgbClr val="222234"/>
    <a:srgbClr val="4D4A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0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C6B603-8889-4BE8-BB30-D0AF168FBB4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75F85E-F63A-40DF-9D25-1F5F70BC80D8}">
      <dgm:prSet custT="1"/>
      <dgm:spPr/>
      <dgm:t>
        <a:bodyPr/>
        <a:lstStyle/>
        <a:p>
          <a:r>
            <a:rPr lang="en-US" sz="1800" b="1" dirty="0"/>
            <a:t>Features:</a:t>
          </a:r>
        </a:p>
      </dgm:t>
    </dgm:pt>
    <dgm:pt modelId="{A070FBDC-617B-44D7-A9AD-461C5FEB4C90}" type="parTrans" cxnId="{38D92B95-5F85-4B5A-BD41-5D2FCDF1D0E3}">
      <dgm:prSet/>
      <dgm:spPr/>
      <dgm:t>
        <a:bodyPr/>
        <a:lstStyle/>
        <a:p>
          <a:endParaRPr lang="en-US" sz="2400"/>
        </a:p>
      </dgm:t>
    </dgm:pt>
    <dgm:pt modelId="{84551BD7-6DA1-428B-A25F-F2DA4C51608B}" type="sibTrans" cxnId="{38D92B95-5F85-4B5A-BD41-5D2FCDF1D0E3}">
      <dgm:prSet/>
      <dgm:spPr/>
      <dgm:t>
        <a:bodyPr/>
        <a:lstStyle/>
        <a:p>
          <a:endParaRPr lang="en-US" sz="2400"/>
        </a:p>
      </dgm:t>
    </dgm:pt>
    <dgm:pt modelId="{C9A342A8-9B28-4C89-B077-920A1628A310}">
      <dgm:prSet custT="1"/>
      <dgm:spPr/>
      <dgm:t>
        <a:bodyPr/>
        <a:lstStyle/>
        <a:p>
          <a:r>
            <a:rPr lang="en-US" sz="1800" dirty="0"/>
            <a:t>Low Power Consumption</a:t>
          </a:r>
        </a:p>
      </dgm:t>
    </dgm:pt>
    <dgm:pt modelId="{1A1906F2-AFF5-4B89-8D4E-DE638A385549}" type="parTrans" cxnId="{65E23F2C-17F1-406F-9F1E-274E3C5EFE9A}">
      <dgm:prSet/>
      <dgm:spPr/>
      <dgm:t>
        <a:bodyPr/>
        <a:lstStyle/>
        <a:p>
          <a:endParaRPr lang="en-US" sz="2400"/>
        </a:p>
      </dgm:t>
    </dgm:pt>
    <dgm:pt modelId="{0B187678-525A-4B6E-A0D9-9E45775C87D8}" type="sibTrans" cxnId="{65E23F2C-17F1-406F-9F1E-274E3C5EFE9A}">
      <dgm:prSet/>
      <dgm:spPr/>
      <dgm:t>
        <a:bodyPr/>
        <a:lstStyle/>
        <a:p>
          <a:endParaRPr lang="en-US" sz="2400"/>
        </a:p>
      </dgm:t>
    </dgm:pt>
    <dgm:pt modelId="{5C317482-D3EF-456D-B5C1-AF71B28684EF}">
      <dgm:prSet custT="1"/>
      <dgm:spPr/>
      <dgm:t>
        <a:bodyPr/>
        <a:lstStyle/>
        <a:p>
          <a:r>
            <a:rPr lang="en-US" sz="1800" dirty="0"/>
            <a:t>Low Hardware Complexity</a:t>
          </a:r>
        </a:p>
      </dgm:t>
    </dgm:pt>
    <dgm:pt modelId="{F7E98CFB-214A-4024-963F-13F15E8FFEB2}" type="parTrans" cxnId="{3E93CAE1-101D-46A6-855A-ADA829724132}">
      <dgm:prSet/>
      <dgm:spPr/>
      <dgm:t>
        <a:bodyPr/>
        <a:lstStyle/>
        <a:p>
          <a:endParaRPr lang="en-US" sz="2400"/>
        </a:p>
      </dgm:t>
    </dgm:pt>
    <dgm:pt modelId="{89E83CC8-1D50-4C3D-8CBC-25A8FA5B34F0}" type="sibTrans" cxnId="{3E93CAE1-101D-46A6-855A-ADA829724132}">
      <dgm:prSet/>
      <dgm:spPr/>
      <dgm:t>
        <a:bodyPr/>
        <a:lstStyle/>
        <a:p>
          <a:endParaRPr lang="en-US" sz="2400"/>
        </a:p>
      </dgm:t>
    </dgm:pt>
    <dgm:pt modelId="{7C962525-47F4-461A-96B1-CA954CE61C06}">
      <dgm:prSet custT="1"/>
      <dgm:spPr/>
      <dgm:t>
        <a:bodyPr/>
        <a:lstStyle/>
        <a:p>
          <a:r>
            <a:rPr lang="en-US" sz="1800" dirty="0"/>
            <a:t>Single-Clock Instruction Execution</a:t>
          </a:r>
        </a:p>
      </dgm:t>
    </dgm:pt>
    <dgm:pt modelId="{C4662392-852C-4F41-B155-3D8A3B6078A8}" type="parTrans" cxnId="{748465E9-F2D3-46B1-B7C7-80E441F594C7}">
      <dgm:prSet/>
      <dgm:spPr/>
      <dgm:t>
        <a:bodyPr/>
        <a:lstStyle/>
        <a:p>
          <a:endParaRPr lang="en-US" sz="2400"/>
        </a:p>
      </dgm:t>
    </dgm:pt>
    <dgm:pt modelId="{8D8B2BB3-4CC1-44EA-9CC6-590F885ADF8B}" type="sibTrans" cxnId="{748465E9-F2D3-46B1-B7C7-80E441F594C7}">
      <dgm:prSet/>
      <dgm:spPr/>
      <dgm:t>
        <a:bodyPr/>
        <a:lstStyle/>
        <a:p>
          <a:endParaRPr lang="en-US" sz="2400"/>
        </a:p>
      </dgm:t>
    </dgm:pt>
    <dgm:pt modelId="{835BDE4E-39AB-4720-BC37-0ED000873A57}">
      <dgm:prSet custT="1"/>
      <dgm:spPr/>
      <dgm:t>
        <a:bodyPr/>
        <a:lstStyle/>
        <a:p>
          <a:r>
            <a:rPr lang="en-US" sz="1800" dirty="0"/>
            <a:t>Predictable Timing</a:t>
          </a:r>
        </a:p>
      </dgm:t>
    </dgm:pt>
    <dgm:pt modelId="{6EE2C5E1-5696-47A8-9E8C-DC19CD0288AB}" type="parTrans" cxnId="{5773A16A-704A-4E31-845D-A4D135766055}">
      <dgm:prSet/>
      <dgm:spPr/>
      <dgm:t>
        <a:bodyPr/>
        <a:lstStyle/>
        <a:p>
          <a:endParaRPr lang="en-US" sz="2400"/>
        </a:p>
      </dgm:t>
    </dgm:pt>
    <dgm:pt modelId="{E3BC867E-FEDE-4F99-9B74-2742572B6ACE}" type="sibTrans" cxnId="{5773A16A-704A-4E31-845D-A4D135766055}">
      <dgm:prSet/>
      <dgm:spPr/>
      <dgm:t>
        <a:bodyPr/>
        <a:lstStyle/>
        <a:p>
          <a:endParaRPr lang="en-US" sz="2400"/>
        </a:p>
      </dgm:t>
    </dgm:pt>
    <dgm:pt modelId="{4F5707F7-9AFA-4048-85D8-F033417A3959}">
      <dgm:prSet custT="1"/>
      <dgm:spPr/>
      <dgm:t>
        <a:bodyPr/>
        <a:lstStyle/>
        <a:p>
          <a:r>
            <a:rPr lang="en-US" sz="1800" dirty="0"/>
            <a:t>20+ executable Instructions</a:t>
          </a:r>
        </a:p>
      </dgm:t>
    </dgm:pt>
    <dgm:pt modelId="{D5D7F8C7-AF2F-485D-B0C6-BB19387D4CB1}" type="parTrans" cxnId="{BDC6F76F-035E-4968-A43C-4BABE819BBA0}">
      <dgm:prSet/>
      <dgm:spPr/>
      <dgm:t>
        <a:bodyPr/>
        <a:lstStyle/>
        <a:p>
          <a:endParaRPr lang="en-US"/>
        </a:p>
      </dgm:t>
    </dgm:pt>
    <dgm:pt modelId="{BB79AAC3-D955-43F1-AD69-54009C61DC9E}" type="sibTrans" cxnId="{BDC6F76F-035E-4968-A43C-4BABE819BBA0}">
      <dgm:prSet/>
      <dgm:spPr/>
      <dgm:t>
        <a:bodyPr/>
        <a:lstStyle/>
        <a:p>
          <a:endParaRPr lang="en-US"/>
        </a:p>
      </dgm:t>
    </dgm:pt>
    <dgm:pt modelId="{0B83880C-3CDB-4831-8518-C119370E45E8}" type="pres">
      <dgm:prSet presAssocID="{5FC6B603-8889-4BE8-BB30-D0AF168FBB4D}" presName="vert0" presStyleCnt="0">
        <dgm:presLayoutVars>
          <dgm:dir/>
          <dgm:animOne val="branch"/>
          <dgm:animLvl val="lvl"/>
        </dgm:presLayoutVars>
      </dgm:prSet>
      <dgm:spPr/>
    </dgm:pt>
    <dgm:pt modelId="{CFE48DCB-BB25-4CEF-AB1B-5D688BAD33A8}" type="pres">
      <dgm:prSet presAssocID="{8D75F85E-F63A-40DF-9D25-1F5F70BC80D8}" presName="thickLine" presStyleLbl="alignNode1" presStyleIdx="0" presStyleCnt="6"/>
      <dgm:spPr/>
    </dgm:pt>
    <dgm:pt modelId="{A2E4D6F1-FDBA-47BA-B43D-D1956787611F}" type="pres">
      <dgm:prSet presAssocID="{8D75F85E-F63A-40DF-9D25-1F5F70BC80D8}" presName="horz1" presStyleCnt="0"/>
      <dgm:spPr/>
    </dgm:pt>
    <dgm:pt modelId="{4C934E09-BAE0-445C-9891-4EC6D70AF0EB}" type="pres">
      <dgm:prSet presAssocID="{8D75F85E-F63A-40DF-9D25-1F5F70BC80D8}" presName="tx1" presStyleLbl="revTx" presStyleIdx="0" presStyleCnt="6"/>
      <dgm:spPr/>
    </dgm:pt>
    <dgm:pt modelId="{F27597D8-2F12-454E-817B-9AE57A01E393}" type="pres">
      <dgm:prSet presAssocID="{8D75F85E-F63A-40DF-9D25-1F5F70BC80D8}" presName="vert1" presStyleCnt="0"/>
      <dgm:spPr/>
    </dgm:pt>
    <dgm:pt modelId="{2AB9B719-BC6A-4ABB-A4AB-74ECEBFADD2F}" type="pres">
      <dgm:prSet presAssocID="{C9A342A8-9B28-4C89-B077-920A1628A310}" presName="thickLine" presStyleLbl="alignNode1" presStyleIdx="1" presStyleCnt="6"/>
      <dgm:spPr/>
    </dgm:pt>
    <dgm:pt modelId="{DB156274-681F-4A36-A2A6-A5DE90CEA3F9}" type="pres">
      <dgm:prSet presAssocID="{C9A342A8-9B28-4C89-B077-920A1628A310}" presName="horz1" presStyleCnt="0"/>
      <dgm:spPr/>
    </dgm:pt>
    <dgm:pt modelId="{C7B3ECAA-D234-473C-8960-398032A61B45}" type="pres">
      <dgm:prSet presAssocID="{C9A342A8-9B28-4C89-B077-920A1628A310}" presName="tx1" presStyleLbl="revTx" presStyleIdx="1" presStyleCnt="6"/>
      <dgm:spPr/>
    </dgm:pt>
    <dgm:pt modelId="{90C224DA-44B3-4002-B960-962E9E0D1877}" type="pres">
      <dgm:prSet presAssocID="{C9A342A8-9B28-4C89-B077-920A1628A310}" presName="vert1" presStyleCnt="0"/>
      <dgm:spPr/>
    </dgm:pt>
    <dgm:pt modelId="{852D7908-E3C2-4F0C-98F1-A60A82D4D450}" type="pres">
      <dgm:prSet presAssocID="{5C317482-D3EF-456D-B5C1-AF71B28684EF}" presName="thickLine" presStyleLbl="alignNode1" presStyleIdx="2" presStyleCnt="6"/>
      <dgm:spPr/>
    </dgm:pt>
    <dgm:pt modelId="{3C17CF40-B2E9-4068-9B9C-55CDE30B42DD}" type="pres">
      <dgm:prSet presAssocID="{5C317482-D3EF-456D-B5C1-AF71B28684EF}" presName="horz1" presStyleCnt="0"/>
      <dgm:spPr/>
    </dgm:pt>
    <dgm:pt modelId="{4D5C1460-884B-4564-A8BD-D600FB41A95A}" type="pres">
      <dgm:prSet presAssocID="{5C317482-D3EF-456D-B5C1-AF71B28684EF}" presName="tx1" presStyleLbl="revTx" presStyleIdx="2" presStyleCnt="6"/>
      <dgm:spPr/>
    </dgm:pt>
    <dgm:pt modelId="{A75B6E24-B779-47E7-B279-08F3B7747840}" type="pres">
      <dgm:prSet presAssocID="{5C317482-D3EF-456D-B5C1-AF71B28684EF}" presName="vert1" presStyleCnt="0"/>
      <dgm:spPr/>
    </dgm:pt>
    <dgm:pt modelId="{90D074D8-97F5-4202-AFDD-9FA775A05EC0}" type="pres">
      <dgm:prSet presAssocID="{835BDE4E-39AB-4720-BC37-0ED000873A57}" presName="thickLine" presStyleLbl="alignNode1" presStyleIdx="3" presStyleCnt="6"/>
      <dgm:spPr/>
    </dgm:pt>
    <dgm:pt modelId="{5265B246-A83D-4687-A080-7980BDB61992}" type="pres">
      <dgm:prSet presAssocID="{835BDE4E-39AB-4720-BC37-0ED000873A57}" presName="horz1" presStyleCnt="0"/>
      <dgm:spPr/>
    </dgm:pt>
    <dgm:pt modelId="{01D414B5-1503-4B62-9A89-64BA830BE1A8}" type="pres">
      <dgm:prSet presAssocID="{835BDE4E-39AB-4720-BC37-0ED000873A57}" presName="tx1" presStyleLbl="revTx" presStyleIdx="3" presStyleCnt="6"/>
      <dgm:spPr/>
    </dgm:pt>
    <dgm:pt modelId="{A94D5F0F-B811-45F0-A81B-2400B06202B2}" type="pres">
      <dgm:prSet presAssocID="{835BDE4E-39AB-4720-BC37-0ED000873A57}" presName="vert1" presStyleCnt="0"/>
      <dgm:spPr/>
    </dgm:pt>
    <dgm:pt modelId="{8F525939-8D23-4A72-A746-7668C684871B}" type="pres">
      <dgm:prSet presAssocID="{7C962525-47F4-461A-96B1-CA954CE61C06}" presName="thickLine" presStyleLbl="alignNode1" presStyleIdx="4" presStyleCnt="6"/>
      <dgm:spPr/>
    </dgm:pt>
    <dgm:pt modelId="{23CA0C2C-9C09-4F9A-B2D8-27535BDC76BD}" type="pres">
      <dgm:prSet presAssocID="{7C962525-47F4-461A-96B1-CA954CE61C06}" presName="horz1" presStyleCnt="0"/>
      <dgm:spPr/>
    </dgm:pt>
    <dgm:pt modelId="{6216B7BF-AF2F-48FD-92DB-E07CD0A7A3B7}" type="pres">
      <dgm:prSet presAssocID="{7C962525-47F4-461A-96B1-CA954CE61C06}" presName="tx1" presStyleLbl="revTx" presStyleIdx="4" presStyleCnt="6"/>
      <dgm:spPr/>
    </dgm:pt>
    <dgm:pt modelId="{FFA047AA-334C-4795-B3C1-6EF43EAF4942}" type="pres">
      <dgm:prSet presAssocID="{7C962525-47F4-461A-96B1-CA954CE61C06}" presName="vert1" presStyleCnt="0"/>
      <dgm:spPr/>
    </dgm:pt>
    <dgm:pt modelId="{25AE483F-5C0B-420A-AC27-34A8AC58F505}" type="pres">
      <dgm:prSet presAssocID="{4F5707F7-9AFA-4048-85D8-F033417A3959}" presName="thickLine" presStyleLbl="alignNode1" presStyleIdx="5" presStyleCnt="6"/>
      <dgm:spPr/>
    </dgm:pt>
    <dgm:pt modelId="{39F3305C-8E54-4F31-9F09-E71489BCAC45}" type="pres">
      <dgm:prSet presAssocID="{4F5707F7-9AFA-4048-85D8-F033417A3959}" presName="horz1" presStyleCnt="0"/>
      <dgm:spPr/>
    </dgm:pt>
    <dgm:pt modelId="{D38C297E-C916-42F4-A75E-DB3134E4DBFA}" type="pres">
      <dgm:prSet presAssocID="{4F5707F7-9AFA-4048-85D8-F033417A3959}" presName="tx1" presStyleLbl="revTx" presStyleIdx="5" presStyleCnt="6"/>
      <dgm:spPr/>
    </dgm:pt>
    <dgm:pt modelId="{005F0DC9-3D95-4ECF-ABF1-7B85C85350F6}" type="pres">
      <dgm:prSet presAssocID="{4F5707F7-9AFA-4048-85D8-F033417A3959}" presName="vert1" presStyleCnt="0"/>
      <dgm:spPr/>
    </dgm:pt>
  </dgm:ptLst>
  <dgm:cxnLst>
    <dgm:cxn modelId="{48FCA60B-ADC3-4034-9119-B78889279B62}" type="presOf" srcId="{C9A342A8-9B28-4C89-B077-920A1628A310}" destId="{C7B3ECAA-D234-473C-8960-398032A61B45}" srcOrd="0" destOrd="0" presId="urn:microsoft.com/office/officeart/2008/layout/LinedList"/>
    <dgm:cxn modelId="{65E23F2C-17F1-406F-9F1E-274E3C5EFE9A}" srcId="{5FC6B603-8889-4BE8-BB30-D0AF168FBB4D}" destId="{C9A342A8-9B28-4C89-B077-920A1628A310}" srcOrd="1" destOrd="0" parTransId="{1A1906F2-AFF5-4B89-8D4E-DE638A385549}" sibTransId="{0B187678-525A-4B6E-A0D9-9E45775C87D8}"/>
    <dgm:cxn modelId="{2A978067-A92D-4A16-83FA-F2B5CF770B9B}" type="presOf" srcId="{8D75F85E-F63A-40DF-9D25-1F5F70BC80D8}" destId="{4C934E09-BAE0-445C-9891-4EC6D70AF0EB}" srcOrd="0" destOrd="0" presId="urn:microsoft.com/office/officeart/2008/layout/LinedList"/>
    <dgm:cxn modelId="{5773A16A-704A-4E31-845D-A4D135766055}" srcId="{5FC6B603-8889-4BE8-BB30-D0AF168FBB4D}" destId="{835BDE4E-39AB-4720-BC37-0ED000873A57}" srcOrd="3" destOrd="0" parTransId="{6EE2C5E1-5696-47A8-9E8C-DC19CD0288AB}" sibTransId="{E3BC867E-FEDE-4F99-9B74-2742572B6ACE}"/>
    <dgm:cxn modelId="{81B5AE4F-62E0-4EB8-A8C4-180811219796}" type="presOf" srcId="{7C962525-47F4-461A-96B1-CA954CE61C06}" destId="{6216B7BF-AF2F-48FD-92DB-E07CD0A7A3B7}" srcOrd="0" destOrd="0" presId="urn:microsoft.com/office/officeart/2008/layout/LinedList"/>
    <dgm:cxn modelId="{E351E64F-DE84-41F1-92EE-6B4A2879851D}" type="presOf" srcId="{5C317482-D3EF-456D-B5C1-AF71B28684EF}" destId="{4D5C1460-884B-4564-A8BD-D600FB41A95A}" srcOrd="0" destOrd="0" presId="urn:microsoft.com/office/officeart/2008/layout/LinedList"/>
    <dgm:cxn modelId="{BDC6F76F-035E-4968-A43C-4BABE819BBA0}" srcId="{5FC6B603-8889-4BE8-BB30-D0AF168FBB4D}" destId="{4F5707F7-9AFA-4048-85D8-F033417A3959}" srcOrd="5" destOrd="0" parTransId="{D5D7F8C7-AF2F-485D-B0C6-BB19387D4CB1}" sibTransId="{BB79AAC3-D955-43F1-AD69-54009C61DC9E}"/>
    <dgm:cxn modelId="{33705F89-1172-45A6-B657-D8C7C8575519}" type="presOf" srcId="{5FC6B603-8889-4BE8-BB30-D0AF168FBB4D}" destId="{0B83880C-3CDB-4831-8518-C119370E45E8}" srcOrd="0" destOrd="0" presId="urn:microsoft.com/office/officeart/2008/layout/LinedList"/>
    <dgm:cxn modelId="{38D92B95-5F85-4B5A-BD41-5D2FCDF1D0E3}" srcId="{5FC6B603-8889-4BE8-BB30-D0AF168FBB4D}" destId="{8D75F85E-F63A-40DF-9D25-1F5F70BC80D8}" srcOrd="0" destOrd="0" parTransId="{A070FBDC-617B-44D7-A9AD-461C5FEB4C90}" sibTransId="{84551BD7-6DA1-428B-A25F-F2DA4C51608B}"/>
    <dgm:cxn modelId="{0CA15B98-F731-4B76-98FE-125E4B82E441}" type="presOf" srcId="{4F5707F7-9AFA-4048-85D8-F033417A3959}" destId="{D38C297E-C916-42F4-A75E-DB3134E4DBFA}" srcOrd="0" destOrd="0" presId="urn:microsoft.com/office/officeart/2008/layout/LinedList"/>
    <dgm:cxn modelId="{3E93CAE1-101D-46A6-855A-ADA829724132}" srcId="{5FC6B603-8889-4BE8-BB30-D0AF168FBB4D}" destId="{5C317482-D3EF-456D-B5C1-AF71B28684EF}" srcOrd="2" destOrd="0" parTransId="{F7E98CFB-214A-4024-963F-13F15E8FFEB2}" sibTransId="{89E83CC8-1D50-4C3D-8CBC-25A8FA5B34F0}"/>
    <dgm:cxn modelId="{748465E9-F2D3-46B1-B7C7-80E441F594C7}" srcId="{5FC6B603-8889-4BE8-BB30-D0AF168FBB4D}" destId="{7C962525-47F4-461A-96B1-CA954CE61C06}" srcOrd="4" destOrd="0" parTransId="{C4662392-852C-4F41-B155-3D8A3B6078A8}" sibTransId="{8D8B2BB3-4CC1-44EA-9CC6-590F885ADF8B}"/>
    <dgm:cxn modelId="{4F8EB3FF-6433-4CDD-84C7-34AEFBB330B5}" type="presOf" srcId="{835BDE4E-39AB-4720-BC37-0ED000873A57}" destId="{01D414B5-1503-4B62-9A89-64BA830BE1A8}" srcOrd="0" destOrd="0" presId="urn:microsoft.com/office/officeart/2008/layout/LinedList"/>
    <dgm:cxn modelId="{A64C7D06-D36A-4D75-B1ED-2952FDA15300}" type="presParOf" srcId="{0B83880C-3CDB-4831-8518-C119370E45E8}" destId="{CFE48DCB-BB25-4CEF-AB1B-5D688BAD33A8}" srcOrd="0" destOrd="0" presId="urn:microsoft.com/office/officeart/2008/layout/LinedList"/>
    <dgm:cxn modelId="{C4BB0511-FA3C-4327-9C0A-18B5F98B841D}" type="presParOf" srcId="{0B83880C-3CDB-4831-8518-C119370E45E8}" destId="{A2E4D6F1-FDBA-47BA-B43D-D1956787611F}" srcOrd="1" destOrd="0" presId="urn:microsoft.com/office/officeart/2008/layout/LinedList"/>
    <dgm:cxn modelId="{A8BC197E-6C3C-433C-9D8A-F7167B666B3F}" type="presParOf" srcId="{A2E4D6F1-FDBA-47BA-B43D-D1956787611F}" destId="{4C934E09-BAE0-445C-9891-4EC6D70AF0EB}" srcOrd="0" destOrd="0" presId="urn:microsoft.com/office/officeart/2008/layout/LinedList"/>
    <dgm:cxn modelId="{EC6D6200-DC15-43DC-BEE6-4CE8828E9BB0}" type="presParOf" srcId="{A2E4D6F1-FDBA-47BA-B43D-D1956787611F}" destId="{F27597D8-2F12-454E-817B-9AE57A01E393}" srcOrd="1" destOrd="0" presId="urn:microsoft.com/office/officeart/2008/layout/LinedList"/>
    <dgm:cxn modelId="{07D9B82C-67CF-48FB-9675-2377724857CB}" type="presParOf" srcId="{0B83880C-3CDB-4831-8518-C119370E45E8}" destId="{2AB9B719-BC6A-4ABB-A4AB-74ECEBFADD2F}" srcOrd="2" destOrd="0" presId="urn:microsoft.com/office/officeart/2008/layout/LinedList"/>
    <dgm:cxn modelId="{C093F8DE-8648-425A-8A0E-117C4251E8D3}" type="presParOf" srcId="{0B83880C-3CDB-4831-8518-C119370E45E8}" destId="{DB156274-681F-4A36-A2A6-A5DE90CEA3F9}" srcOrd="3" destOrd="0" presId="urn:microsoft.com/office/officeart/2008/layout/LinedList"/>
    <dgm:cxn modelId="{95546DF7-8F0F-4B8D-B56D-754C629C532F}" type="presParOf" srcId="{DB156274-681F-4A36-A2A6-A5DE90CEA3F9}" destId="{C7B3ECAA-D234-473C-8960-398032A61B45}" srcOrd="0" destOrd="0" presId="urn:microsoft.com/office/officeart/2008/layout/LinedList"/>
    <dgm:cxn modelId="{BABAC218-B06E-41D7-8CF6-05BCE06BE83C}" type="presParOf" srcId="{DB156274-681F-4A36-A2A6-A5DE90CEA3F9}" destId="{90C224DA-44B3-4002-B960-962E9E0D1877}" srcOrd="1" destOrd="0" presId="urn:microsoft.com/office/officeart/2008/layout/LinedList"/>
    <dgm:cxn modelId="{DF5F6E6D-A916-44C7-89A3-1AA4856670F4}" type="presParOf" srcId="{0B83880C-3CDB-4831-8518-C119370E45E8}" destId="{852D7908-E3C2-4F0C-98F1-A60A82D4D450}" srcOrd="4" destOrd="0" presId="urn:microsoft.com/office/officeart/2008/layout/LinedList"/>
    <dgm:cxn modelId="{B25EDAB3-3A15-4BB5-8E39-F6B8AAFEE267}" type="presParOf" srcId="{0B83880C-3CDB-4831-8518-C119370E45E8}" destId="{3C17CF40-B2E9-4068-9B9C-55CDE30B42DD}" srcOrd="5" destOrd="0" presId="urn:microsoft.com/office/officeart/2008/layout/LinedList"/>
    <dgm:cxn modelId="{7236D985-EE6D-48B7-8E05-C712B86F9302}" type="presParOf" srcId="{3C17CF40-B2E9-4068-9B9C-55CDE30B42DD}" destId="{4D5C1460-884B-4564-A8BD-D600FB41A95A}" srcOrd="0" destOrd="0" presId="urn:microsoft.com/office/officeart/2008/layout/LinedList"/>
    <dgm:cxn modelId="{DFAA49A4-05CB-4A43-BD8C-C41E44567C7C}" type="presParOf" srcId="{3C17CF40-B2E9-4068-9B9C-55CDE30B42DD}" destId="{A75B6E24-B779-47E7-B279-08F3B7747840}" srcOrd="1" destOrd="0" presId="urn:microsoft.com/office/officeart/2008/layout/LinedList"/>
    <dgm:cxn modelId="{E4A51E43-E605-486B-ACAC-8941606C01A8}" type="presParOf" srcId="{0B83880C-3CDB-4831-8518-C119370E45E8}" destId="{90D074D8-97F5-4202-AFDD-9FA775A05EC0}" srcOrd="6" destOrd="0" presId="urn:microsoft.com/office/officeart/2008/layout/LinedList"/>
    <dgm:cxn modelId="{014BB15C-C759-4E96-A0B1-4573B224047B}" type="presParOf" srcId="{0B83880C-3CDB-4831-8518-C119370E45E8}" destId="{5265B246-A83D-4687-A080-7980BDB61992}" srcOrd="7" destOrd="0" presId="urn:microsoft.com/office/officeart/2008/layout/LinedList"/>
    <dgm:cxn modelId="{08AD9397-AD24-43E7-B0AF-CA32F6DBA2A4}" type="presParOf" srcId="{5265B246-A83D-4687-A080-7980BDB61992}" destId="{01D414B5-1503-4B62-9A89-64BA830BE1A8}" srcOrd="0" destOrd="0" presId="urn:microsoft.com/office/officeart/2008/layout/LinedList"/>
    <dgm:cxn modelId="{908FA6C9-8D8C-4057-B58B-F63933CA967C}" type="presParOf" srcId="{5265B246-A83D-4687-A080-7980BDB61992}" destId="{A94D5F0F-B811-45F0-A81B-2400B06202B2}" srcOrd="1" destOrd="0" presId="urn:microsoft.com/office/officeart/2008/layout/LinedList"/>
    <dgm:cxn modelId="{26E42923-DC5A-4456-90F3-29929612C203}" type="presParOf" srcId="{0B83880C-3CDB-4831-8518-C119370E45E8}" destId="{8F525939-8D23-4A72-A746-7668C684871B}" srcOrd="8" destOrd="0" presId="urn:microsoft.com/office/officeart/2008/layout/LinedList"/>
    <dgm:cxn modelId="{573C4F51-4F97-4A03-901B-E44AEFE943B9}" type="presParOf" srcId="{0B83880C-3CDB-4831-8518-C119370E45E8}" destId="{23CA0C2C-9C09-4F9A-B2D8-27535BDC76BD}" srcOrd="9" destOrd="0" presId="urn:microsoft.com/office/officeart/2008/layout/LinedList"/>
    <dgm:cxn modelId="{6F9E6EA7-7AEE-4340-A69F-A22A4804C9A1}" type="presParOf" srcId="{23CA0C2C-9C09-4F9A-B2D8-27535BDC76BD}" destId="{6216B7BF-AF2F-48FD-92DB-E07CD0A7A3B7}" srcOrd="0" destOrd="0" presId="urn:microsoft.com/office/officeart/2008/layout/LinedList"/>
    <dgm:cxn modelId="{9404862F-F49F-471D-8E13-310EE9E0FBD9}" type="presParOf" srcId="{23CA0C2C-9C09-4F9A-B2D8-27535BDC76BD}" destId="{FFA047AA-334C-4795-B3C1-6EF43EAF4942}" srcOrd="1" destOrd="0" presId="urn:microsoft.com/office/officeart/2008/layout/LinedList"/>
    <dgm:cxn modelId="{2FE7FF53-52B5-446B-9D4E-027A2EF380BE}" type="presParOf" srcId="{0B83880C-3CDB-4831-8518-C119370E45E8}" destId="{25AE483F-5C0B-420A-AC27-34A8AC58F505}" srcOrd="10" destOrd="0" presId="urn:microsoft.com/office/officeart/2008/layout/LinedList"/>
    <dgm:cxn modelId="{D99DC1B2-6912-458E-9393-CDA1EC653935}" type="presParOf" srcId="{0B83880C-3CDB-4831-8518-C119370E45E8}" destId="{39F3305C-8E54-4F31-9F09-E71489BCAC45}" srcOrd="11" destOrd="0" presId="urn:microsoft.com/office/officeart/2008/layout/LinedList"/>
    <dgm:cxn modelId="{D372337E-D0BE-440D-9738-8CCE5826D5BB}" type="presParOf" srcId="{39F3305C-8E54-4F31-9F09-E71489BCAC45}" destId="{D38C297E-C916-42F4-A75E-DB3134E4DBFA}" srcOrd="0" destOrd="0" presId="urn:microsoft.com/office/officeart/2008/layout/LinedList"/>
    <dgm:cxn modelId="{86E21950-C5D3-4518-96EA-CBCCF88CA5BC}" type="presParOf" srcId="{39F3305C-8E54-4F31-9F09-E71489BCAC45}" destId="{005F0DC9-3D95-4ECF-ABF1-7B85C85350F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C6B603-8889-4BE8-BB30-D0AF168FBB4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75F85E-F63A-40DF-9D25-1F5F70BC80D8}">
      <dgm:prSet custT="1"/>
      <dgm:spPr/>
      <dgm:t>
        <a:bodyPr/>
        <a:lstStyle/>
        <a:p>
          <a:r>
            <a:rPr lang="en-US" sz="1800" b="1" dirty="0"/>
            <a:t>Features:</a:t>
          </a:r>
        </a:p>
      </dgm:t>
    </dgm:pt>
    <dgm:pt modelId="{A070FBDC-617B-44D7-A9AD-461C5FEB4C90}" type="parTrans" cxnId="{38D92B95-5F85-4B5A-BD41-5D2FCDF1D0E3}">
      <dgm:prSet/>
      <dgm:spPr/>
      <dgm:t>
        <a:bodyPr/>
        <a:lstStyle/>
        <a:p>
          <a:endParaRPr lang="en-US" sz="2400"/>
        </a:p>
      </dgm:t>
    </dgm:pt>
    <dgm:pt modelId="{84551BD7-6DA1-428B-A25F-F2DA4C51608B}" type="sibTrans" cxnId="{38D92B95-5F85-4B5A-BD41-5D2FCDF1D0E3}">
      <dgm:prSet/>
      <dgm:spPr/>
      <dgm:t>
        <a:bodyPr/>
        <a:lstStyle/>
        <a:p>
          <a:endParaRPr lang="en-US" sz="2400"/>
        </a:p>
      </dgm:t>
    </dgm:pt>
    <dgm:pt modelId="{0FAAD99B-D11F-424C-BBBC-B03C5D795016}">
      <dgm:prSet custT="1"/>
      <dgm:spPr/>
      <dgm:t>
        <a:bodyPr/>
        <a:lstStyle/>
        <a:p>
          <a:r>
            <a:rPr lang="en-US" sz="1800" dirty="0"/>
            <a:t>5 stage Pipelining</a:t>
          </a:r>
        </a:p>
      </dgm:t>
    </dgm:pt>
    <dgm:pt modelId="{574A81A3-B140-43CA-91AF-CD5D8C3CEA0A}" type="parTrans" cxnId="{0883D70B-F897-459A-8E2E-6371C8752DE4}">
      <dgm:prSet/>
      <dgm:spPr/>
      <dgm:t>
        <a:bodyPr/>
        <a:lstStyle/>
        <a:p>
          <a:endParaRPr lang="en-US"/>
        </a:p>
      </dgm:t>
    </dgm:pt>
    <dgm:pt modelId="{62809BD9-2F76-4046-B78E-5B215057F0EE}" type="sibTrans" cxnId="{0883D70B-F897-459A-8E2E-6371C8752DE4}">
      <dgm:prSet/>
      <dgm:spPr/>
      <dgm:t>
        <a:bodyPr/>
        <a:lstStyle/>
        <a:p>
          <a:endParaRPr lang="en-US"/>
        </a:p>
      </dgm:t>
    </dgm:pt>
    <dgm:pt modelId="{466127F2-578E-4C5E-AFD5-E8511A0B716C}">
      <dgm:prSet custT="1"/>
      <dgm:spPr/>
      <dgm:t>
        <a:bodyPr/>
        <a:lstStyle/>
        <a:p>
          <a:r>
            <a:rPr lang="en-US" sz="1800" dirty="0"/>
            <a:t>Increased Throughput</a:t>
          </a:r>
        </a:p>
      </dgm:t>
    </dgm:pt>
    <dgm:pt modelId="{E6A13877-6B45-419E-ADC9-E534D8CC999A}" type="parTrans" cxnId="{8E53F5FF-0668-408C-9074-89F8D7FDFC8A}">
      <dgm:prSet/>
      <dgm:spPr/>
      <dgm:t>
        <a:bodyPr/>
        <a:lstStyle/>
        <a:p>
          <a:endParaRPr lang="en-US"/>
        </a:p>
      </dgm:t>
    </dgm:pt>
    <dgm:pt modelId="{D96D3A18-99E4-498D-82B6-85BF3AAC10F2}" type="sibTrans" cxnId="{8E53F5FF-0668-408C-9074-89F8D7FDFC8A}">
      <dgm:prSet/>
      <dgm:spPr/>
      <dgm:t>
        <a:bodyPr/>
        <a:lstStyle/>
        <a:p>
          <a:endParaRPr lang="en-US"/>
        </a:p>
      </dgm:t>
    </dgm:pt>
    <dgm:pt modelId="{681215A6-EF4C-4CCC-BAEC-A3A51774C93B}">
      <dgm:prSet custT="1"/>
      <dgm:spPr/>
      <dgm:t>
        <a:bodyPr/>
        <a:lstStyle/>
        <a:p>
          <a:r>
            <a:rPr lang="en-US" sz="1800" dirty="0"/>
            <a:t>Efficient Resource Utilization</a:t>
          </a:r>
        </a:p>
      </dgm:t>
    </dgm:pt>
    <dgm:pt modelId="{CE18AFAA-1353-4127-991E-DDA770DBE248}" type="parTrans" cxnId="{1A9E7BB1-A8AA-47D1-BDF6-8494FD6AB935}">
      <dgm:prSet/>
      <dgm:spPr/>
      <dgm:t>
        <a:bodyPr/>
        <a:lstStyle/>
        <a:p>
          <a:endParaRPr lang="en-US"/>
        </a:p>
      </dgm:t>
    </dgm:pt>
    <dgm:pt modelId="{CBA38583-A688-4A18-BC49-2A29166FDF25}" type="sibTrans" cxnId="{1A9E7BB1-A8AA-47D1-BDF6-8494FD6AB935}">
      <dgm:prSet/>
      <dgm:spPr/>
      <dgm:t>
        <a:bodyPr/>
        <a:lstStyle/>
        <a:p>
          <a:endParaRPr lang="en-US"/>
        </a:p>
      </dgm:t>
    </dgm:pt>
    <dgm:pt modelId="{810CCC91-8FF9-42FC-8BB7-3A32F828D18F}">
      <dgm:prSet custT="1"/>
      <dgm:spPr/>
      <dgm:t>
        <a:bodyPr/>
        <a:lstStyle/>
        <a:p>
          <a:r>
            <a:rPr lang="en-US" sz="1800" dirty="0"/>
            <a:t>More Control</a:t>
          </a:r>
        </a:p>
      </dgm:t>
    </dgm:pt>
    <dgm:pt modelId="{960A6436-5C22-4400-80D6-C68E84279DEF}" type="parTrans" cxnId="{2C6C94F0-3333-4016-AF98-DE990F374218}">
      <dgm:prSet/>
      <dgm:spPr/>
      <dgm:t>
        <a:bodyPr/>
        <a:lstStyle/>
        <a:p>
          <a:endParaRPr lang="en-US"/>
        </a:p>
      </dgm:t>
    </dgm:pt>
    <dgm:pt modelId="{C93C2A08-BA7A-4EDC-802B-5B5B0B03CCEC}" type="sibTrans" cxnId="{2C6C94F0-3333-4016-AF98-DE990F374218}">
      <dgm:prSet/>
      <dgm:spPr/>
      <dgm:t>
        <a:bodyPr/>
        <a:lstStyle/>
        <a:p>
          <a:endParaRPr lang="en-US"/>
        </a:p>
      </dgm:t>
    </dgm:pt>
    <dgm:pt modelId="{0B83880C-3CDB-4831-8518-C119370E45E8}" type="pres">
      <dgm:prSet presAssocID="{5FC6B603-8889-4BE8-BB30-D0AF168FBB4D}" presName="vert0" presStyleCnt="0">
        <dgm:presLayoutVars>
          <dgm:dir/>
          <dgm:animOne val="branch"/>
          <dgm:animLvl val="lvl"/>
        </dgm:presLayoutVars>
      </dgm:prSet>
      <dgm:spPr/>
    </dgm:pt>
    <dgm:pt modelId="{CFE48DCB-BB25-4CEF-AB1B-5D688BAD33A8}" type="pres">
      <dgm:prSet presAssocID="{8D75F85E-F63A-40DF-9D25-1F5F70BC80D8}" presName="thickLine" presStyleLbl="alignNode1" presStyleIdx="0" presStyleCnt="5"/>
      <dgm:spPr/>
    </dgm:pt>
    <dgm:pt modelId="{A2E4D6F1-FDBA-47BA-B43D-D1956787611F}" type="pres">
      <dgm:prSet presAssocID="{8D75F85E-F63A-40DF-9D25-1F5F70BC80D8}" presName="horz1" presStyleCnt="0"/>
      <dgm:spPr/>
    </dgm:pt>
    <dgm:pt modelId="{4C934E09-BAE0-445C-9891-4EC6D70AF0EB}" type="pres">
      <dgm:prSet presAssocID="{8D75F85E-F63A-40DF-9D25-1F5F70BC80D8}" presName="tx1" presStyleLbl="revTx" presStyleIdx="0" presStyleCnt="5"/>
      <dgm:spPr/>
    </dgm:pt>
    <dgm:pt modelId="{F27597D8-2F12-454E-817B-9AE57A01E393}" type="pres">
      <dgm:prSet presAssocID="{8D75F85E-F63A-40DF-9D25-1F5F70BC80D8}" presName="vert1" presStyleCnt="0"/>
      <dgm:spPr/>
    </dgm:pt>
    <dgm:pt modelId="{A9DE3FE6-D9AD-4CEC-BC35-93BE48919B6B}" type="pres">
      <dgm:prSet presAssocID="{0FAAD99B-D11F-424C-BBBC-B03C5D795016}" presName="thickLine" presStyleLbl="alignNode1" presStyleIdx="1" presStyleCnt="5"/>
      <dgm:spPr/>
    </dgm:pt>
    <dgm:pt modelId="{1422D587-11EB-465D-8098-308D1AD40E5A}" type="pres">
      <dgm:prSet presAssocID="{0FAAD99B-D11F-424C-BBBC-B03C5D795016}" presName="horz1" presStyleCnt="0"/>
      <dgm:spPr/>
    </dgm:pt>
    <dgm:pt modelId="{31391CDE-1E3F-4B1D-BC1E-3207BC377C43}" type="pres">
      <dgm:prSet presAssocID="{0FAAD99B-D11F-424C-BBBC-B03C5D795016}" presName="tx1" presStyleLbl="revTx" presStyleIdx="1" presStyleCnt="5"/>
      <dgm:spPr/>
    </dgm:pt>
    <dgm:pt modelId="{D3F566E7-6758-4483-ACF2-29DC08A13C22}" type="pres">
      <dgm:prSet presAssocID="{0FAAD99B-D11F-424C-BBBC-B03C5D795016}" presName="vert1" presStyleCnt="0"/>
      <dgm:spPr/>
    </dgm:pt>
    <dgm:pt modelId="{7345D904-D60C-4F92-AA3A-634340EDA81D}" type="pres">
      <dgm:prSet presAssocID="{466127F2-578E-4C5E-AFD5-E8511A0B716C}" presName="thickLine" presStyleLbl="alignNode1" presStyleIdx="2" presStyleCnt="5"/>
      <dgm:spPr/>
    </dgm:pt>
    <dgm:pt modelId="{DD95622A-3C9B-4E96-B658-6DA96AB1970A}" type="pres">
      <dgm:prSet presAssocID="{466127F2-578E-4C5E-AFD5-E8511A0B716C}" presName="horz1" presStyleCnt="0"/>
      <dgm:spPr/>
    </dgm:pt>
    <dgm:pt modelId="{07722645-92F5-486D-BA48-7D3C90A2991B}" type="pres">
      <dgm:prSet presAssocID="{466127F2-578E-4C5E-AFD5-E8511A0B716C}" presName="tx1" presStyleLbl="revTx" presStyleIdx="2" presStyleCnt="5"/>
      <dgm:spPr/>
    </dgm:pt>
    <dgm:pt modelId="{C6614948-7859-47EF-9DC5-E02AFEB16D20}" type="pres">
      <dgm:prSet presAssocID="{466127F2-578E-4C5E-AFD5-E8511A0B716C}" presName="vert1" presStyleCnt="0"/>
      <dgm:spPr/>
    </dgm:pt>
    <dgm:pt modelId="{4B2FA45D-63A1-4422-A1C3-C2127DD92C7F}" type="pres">
      <dgm:prSet presAssocID="{681215A6-EF4C-4CCC-BAEC-A3A51774C93B}" presName="thickLine" presStyleLbl="alignNode1" presStyleIdx="3" presStyleCnt="5"/>
      <dgm:spPr/>
    </dgm:pt>
    <dgm:pt modelId="{137C5835-C292-49A4-8592-6457019B7AE0}" type="pres">
      <dgm:prSet presAssocID="{681215A6-EF4C-4CCC-BAEC-A3A51774C93B}" presName="horz1" presStyleCnt="0"/>
      <dgm:spPr/>
    </dgm:pt>
    <dgm:pt modelId="{BF076E57-4771-4416-AD1C-9791F8EEA7AA}" type="pres">
      <dgm:prSet presAssocID="{681215A6-EF4C-4CCC-BAEC-A3A51774C93B}" presName="tx1" presStyleLbl="revTx" presStyleIdx="3" presStyleCnt="5"/>
      <dgm:spPr/>
    </dgm:pt>
    <dgm:pt modelId="{92A07883-DF03-4AE7-8D46-CC81BAD9904E}" type="pres">
      <dgm:prSet presAssocID="{681215A6-EF4C-4CCC-BAEC-A3A51774C93B}" presName="vert1" presStyleCnt="0"/>
      <dgm:spPr/>
    </dgm:pt>
    <dgm:pt modelId="{4D73D2EF-0886-4554-9113-2C8958AB702A}" type="pres">
      <dgm:prSet presAssocID="{810CCC91-8FF9-42FC-8BB7-3A32F828D18F}" presName="thickLine" presStyleLbl="alignNode1" presStyleIdx="4" presStyleCnt="5"/>
      <dgm:spPr/>
    </dgm:pt>
    <dgm:pt modelId="{DB089AF9-48C7-4039-A00D-3EE4C31CEE25}" type="pres">
      <dgm:prSet presAssocID="{810CCC91-8FF9-42FC-8BB7-3A32F828D18F}" presName="horz1" presStyleCnt="0"/>
      <dgm:spPr/>
    </dgm:pt>
    <dgm:pt modelId="{CEB368F7-F0B0-4047-953C-F98936098775}" type="pres">
      <dgm:prSet presAssocID="{810CCC91-8FF9-42FC-8BB7-3A32F828D18F}" presName="tx1" presStyleLbl="revTx" presStyleIdx="4" presStyleCnt="5"/>
      <dgm:spPr/>
    </dgm:pt>
    <dgm:pt modelId="{7A6026F7-460A-4E75-B1E0-C7FEB3F60BA2}" type="pres">
      <dgm:prSet presAssocID="{810CCC91-8FF9-42FC-8BB7-3A32F828D18F}" presName="vert1" presStyleCnt="0"/>
      <dgm:spPr/>
    </dgm:pt>
  </dgm:ptLst>
  <dgm:cxnLst>
    <dgm:cxn modelId="{0883D70B-F897-459A-8E2E-6371C8752DE4}" srcId="{5FC6B603-8889-4BE8-BB30-D0AF168FBB4D}" destId="{0FAAD99B-D11F-424C-BBBC-B03C5D795016}" srcOrd="1" destOrd="0" parTransId="{574A81A3-B140-43CA-91AF-CD5D8C3CEA0A}" sibTransId="{62809BD9-2F76-4046-B78E-5B215057F0EE}"/>
    <dgm:cxn modelId="{CBFD223E-8141-4DB9-AB01-2F231FC23EF7}" type="presOf" srcId="{810CCC91-8FF9-42FC-8BB7-3A32F828D18F}" destId="{CEB368F7-F0B0-4047-953C-F98936098775}" srcOrd="0" destOrd="0" presId="urn:microsoft.com/office/officeart/2008/layout/LinedList"/>
    <dgm:cxn modelId="{0D664267-D060-4435-A056-064EE6B3A42C}" type="presOf" srcId="{681215A6-EF4C-4CCC-BAEC-A3A51774C93B}" destId="{BF076E57-4771-4416-AD1C-9791F8EEA7AA}" srcOrd="0" destOrd="0" presId="urn:microsoft.com/office/officeart/2008/layout/LinedList"/>
    <dgm:cxn modelId="{2A978067-A92D-4A16-83FA-F2B5CF770B9B}" type="presOf" srcId="{8D75F85E-F63A-40DF-9D25-1F5F70BC80D8}" destId="{4C934E09-BAE0-445C-9891-4EC6D70AF0EB}" srcOrd="0" destOrd="0" presId="urn:microsoft.com/office/officeart/2008/layout/LinedList"/>
    <dgm:cxn modelId="{05FE8A49-1FEA-4A05-A6DD-9028840F7367}" type="presOf" srcId="{0FAAD99B-D11F-424C-BBBC-B03C5D795016}" destId="{31391CDE-1E3F-4B1D-BC1E-3207BC377C43}" srcOrd="0" destOrd="0" presId="urn:microsoft.com/office/officeart/2008/layout/LinedList"/>
    <dgm:cxn modelId="{33705F89-1172-45A6-B657-D8C7C8575519}" type="presOf" srcId="{5FC6B603-8889-4BE8-BB30-D0AF168FBB4D}" destId="{0B83880C-3CDB-4831-8518-C119370E45E8}" srcOrd="0" destOrd="0" presId="urn:microsoft.com/office/officeart/2008/layout/LinedList"/>
    <dgm:cxn modelId="{38D92B95-5F85-4B5A-BD41-5D2FCDF1D0E3}" srcId="{5FC6B603-8889-4BE8-BB30-D0AF168FBB4D}" destId="{8D75F85E-F63A-40DF-9D25-1F5F70BC80D8}" srcOrd="0" destOrd="0" parTransId="{A070FBDC-617B-44D7-A9AD-461C5FEB4C90}" sibTransId="{84551BD7-6DA1-428B-A25F-F2DA4C51608B}"/>
    <dgm:cxn modelId="{791E2FAE-38E7-45D7-875C-4927138A63A5}" type="presOf" srcId="{466127F2-578E-4C5E-AFD5-E8511A0B716C}" destId="{07722645-92F5-486D-BA48-7D3C90A2991B}" srcOrd="0" destOrd="0" presId="urn:microsoft.com/office/officeart/2008/layout/LinedList"/>
    <dgm:cxn modelId="{1A9E7BB1-A8AA-47D1-BDF6-8494FD6AB935}" srcId="{5FC6B603-8889-4BE8-BB30-D0AF168FBB4D}" destId="{681215A6-EF4C-4CCC-BAEC-A3A51774C93B}" srcOrd="3" destOrd="0" parTransId="{CE18AFAA-1353-4127-991E-DDA770DBE248}" sibTransId="{CBA38583-A688-4A18-BC49-2A29166FDF25}"/>
    <dgm:cxn modelId="{2C6C94F0-3333-4016-AF98-DE990F374218}" srcId="{5FC6B603-8889-4BE8-BB30-D0AF168FBB4D}" destId="{810CCC91-8FF9-42FC-8BB7-3A32F828D18F}" srcOrd="4" destOrd="0" parTransId="{960A6436-5C22-4400-80D6-C68E84279DEF}" sibTransId="{C93C2A08-BA7A-4EDC-802B-5B5B0B03CCEC}"/>
    <dgm:cxn modelId="{8E53F5FF-0668-408C-9074-89F8D7FDFC8A}" srcId="{5FC6B603-8889-4BE8-BB30-D0AF168FBB4D}" destId="{466127F2-578E-4C5E-AFD5-E8511A0B716C}" srcOrd="2" destOrd="0" parTransId="{E6A13877-6B45-419E-ADC9-E534D8CC999A}" sibTransId="{D96D3A18-99E4-498D-82B6-85BF3AAC10F2}"/>
    <dgm:cxn modelId="{A64C7D06-D36A-4D75-B1ED-2952FDA15300}" type="presParOf" srcId="{0B83880C-3CDB-4831-8518-C119370E45E8}" destId="{CFE48DCB-BB25-4CEF-AB1B-5D688BAD33A8}" srcOrd="0" destOrd="0" presId="urn:microsoft.com/office/officeart/2008/layout/LinedList"/>
    <dgm:cxn modelId="{C4BB0511-FA3C-4327-9C0A-18B5F98B841D}" type="presParOf" srcId="{0B83880C-3CDB-4831-8518-C119370E45E8}" destId="{A2E4D6F1-FDBA-47BA-B43D-D1956787611F}" srcOrd="1" destOrd="0" presId="urn:microsoft.com/office/officeart/2008/layout/LinedList"/>
    <dgm:cxn modelId="{A8BC197E-6C3C-433C-9D8A-F7167B666B3F}" type="presParOf" srcId="{A2E4D6F1-FDBA-47BA-B43D-D1956787611F}" destId="{4C934E09-BAE0-445C-9891-4EC6D70AF0EB}" srcOrd="0" destOrd="0" presId="urn:microsoft.com/office/officeart/2008/layout/LinedList"/>
    <dgm:cxn modelId="{EC6D6200-DC15-43DC-BEE6-4CE8828E9BB0}" type="presParOf" srcId="{A2E4D6F1-FDBA-47BA-B43D-D1956787611F}" destId="{F27597D8-2F12-454E-817B-9AE57A01E393}" srcOrd="1" destOrd="0" presId="urn:microsoft.com/office/officeart/2008/layout/LinedList"/>
    <dgm:cxn modelId="{E0EF70FA-2343-474F-A3A1-994C3F0B841D}" type="presParOf" srcId="{0B83880C-3CDB-4831-8518-C119370E45E8}" destId="{A9DE3FE6-D9AD-4CEC-BC35-93BE48919B6B}" srcOrd="2" destOrd="0" presId="urn:microsoft.com/office/officeart/2008/layout/LinedList"/>
    <dgm:cxn modelId="{832DC893-9EDD-4E6C-8F59-D48777733F99}" type="presParOf" srcId="{0B83880C-3CDB-4831-8518-C119370E45E8}" destId="{1422D587-11EB-465D-8098-308D1AD40E5A}" srcOrd="3" destOrd="0" presId="urn:microsoft.com/office/officeart/2008/layout/LinedList"/>
    <dgm:cxn modelId="{83FA9BA5-BB43-4A0A-A221-6065F93F80E0}" type="presParOf" srcId="{1422D587-11EB-465D-8098-308D1AD40E5A}" destId="{31391CDE-1E3F-4B1D-BC1E-3207BC377C43}" srcOrd="0" destOrd="0" presId="urn:microsoft.com/office/officeart/2008/layout/LinedList"/>
    <dgm:cxn modelId="{EFC78068-A1F1-43BC-B09B-0B87A37ABF0A}" type="presParOf" srcId="{1422D587-11EB-465D-8098-308D1AD40E5A}" destId="{D3F566E7-6758-4483-ACF2-29DC08A13C22}" srcOrd="1" destOrd="0" presId="urn:microsoft.com/office/officeart/2008/layout/LinedList"/>
    <dgm:cxn modelId="{C1848C68-3833-4358-8023-36B48541FDC0}" type="presParOf" srcId="{0B83880C-3CDB-4831-8518-C119370E45E8}" destId="{7345D904-D60C-4F92-AA3A-634340EDA81D}" srcOrd="4" destOrd="0" presId="urn:microsoft.com/office/officeart/2008/layout/LinedList"/>
    <dgm:cxn modelId="{80E97B3C-E72B-48CB-8FF6-537449B44C1E}" type="presParOf" srcId="{0B83880C-3CDB-4831-8518-C119370E45E8}" destId="{DD95622A-3C9B-4E96-B658-6DA96AB1970A}" srcOrd="5" destOrd="0" presId="urn:microsoft.com/office/officeart/2008/layout/LinedList"/>
    <dgm:cxn modelId="{A6B4BE8B-8B83-43BC-85FA-4E68E3354907}" type="presParOf" srcId="{DD95622A-3C9B-4E96-B658-6DA96AB1970A}" destId="{07722645-92F5-486D-BA48-7D3C90A2991B}" srcOrd="0" destOrd="0" presId="urn:microsoft.com/office/officeart/2008/layout/LinedList"/>
    <dgm:cxn modelId="{224D66C8-1F98-4C1C-A33A-3860DE44F014}" type="presParOf" srcId="{DD95622A-3C9B-4E96-B658-6DA96AB1970A}" destId="{C6614948-7859-47EF-9DC5-E02AFEB16D20}" srcOrd="1" destOrd="0" presId="urn:microsoft.com/office/officeart/2008/layout/LinedList"/>
    <dgm:cxn modelId="{89617CCC-101C-4B84-B89C-358124C5173F}" type="presParOf" srcId="{0B83880C-3CDB-4831-8518-C119370E45E8}" destId="{4B2FA45D-63A1-4422-A1C3-C2127DD92C7F}" srcOrd="6" destOrd="0" presId="urn:microsoft.com/office/officeart/2008/layout/LinedList"/>
    <dgm:cxn modelId="{6B2563AA-5FD4-4504-AC0C-35803FF6A6C1}" type="presParOf" srcId="{0B83880C-3CDB-4831-8518-C119370E45E8}" destId="{137C5835-C292-49A4-8592-6457019B7AE0}" srcOrd="7" destOrd="0" presId="urn:microsoft.com/office/officeart/2008/layout/LinedList"/>
    <dgm:cxn modelId="{C606E9D7-53B5-4E81-826A-042B217D22D0}" type="presParOf" srcId="{137C5835-C292-49A4-8592-6457019B7AE0}" destId="{BF076E57-4771-4416-AD1C-9791F8EEA7AA}" srcOrd="0" destOrd="0" presId="urn:microsoft.com/office/officeart/2008/layout/LinedList"/>
    <dgm:cxn modelId="{F45CA8AA-9853-4C7F-A010-BA8948A86DC7}" type="presParOf" srcId="{137C5835-C292-49A4-8592-6457019B7AE0}" destId="{92A07883-DF03-4AE7-8D46-CC81BAD9904E}" srcOrd="1" destOrd="0" presId="urn:microsoft.com/office/officeart/2008/layout/LinedList"/>
    <dgm:cxn modelId="{82A4F0C4-BF68-4EEE-8E13-25770A0F92CA}" type="presParOf" srcId="{0B83880C-3CDB-4831-8518-C119370E45E8}" destId="{4D73D2EF-0886-4554-9113-2C8958AB702A}" srcOrd="8" destOrd="0" presId="urn:microsoft.com/office/officeart/2008/layout/LinedList"/>
    <dgm:cxn modelId="{344D5AAF-084B-4B3B-B95C-C24E958B0266}" type="presParOf" srcId="{0B83880C-3CDB-4831-8518-C119370E45E8}" destId="{DB089AF9-48C7-4039-A00D-3EE4C31CEE25}" srcOrd="9" destOrd="0" presId="urn:microsoft.com/office/officeart/2008/layout/LinedList"/>
    <dgm:cxn modelId="{C014CDD0-8B95-4E2E-9229-A9AA76CC4C83}" type="presParOf" srcId="{DB089AF9-48C7-4039-A00D-3EE4C31CEE25}" destId="{CEB368F7-F0B0-4047-953C-F98936098775}" srcOrd="0" destOrd="0" presId="urn:microsoft.com/office/officeart/2008/layout/LinedList"/>
    <dgm:cxn modelId="{92AC3EFB-A6AB-4C65-BC3D-617BDA1D90F4}" type="presParOf" srcId="{DB089AF9-48C7-4039-A00D-3EE4C31CEE25}" destId="{7A6026F7-460A-4E75-B1E0-C7FEB3F60BA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FC6B603-8889-4BE8-BB30-D0AF168FBB4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75F85E-F63A-40DF-9D25-1F5F70BC80D8}">
      <dgm:prSet custT="1"/>
      <dgm:spPr/>
      <dgm:t>
        <a:bodyPr/>
        <a:lstStyle/>
        <a:p>
          <a:r>
            <a:rPr lang="en-US" sz="1800" b="1" dirty="0"/>
            <a:t>Features:</a:t>
          </a:r>
        </a:p>
      </dgm:t>
    </dgm:pt>
    <dgm:pt modelId="{A070FBDC-617B-44D7-A9AD-461C5FEB4C90}" type="parTrans" cxnId="{38D92B95-5F85-4B5A-BD41-5D2FCDF1D0E3}">
      <dgm:prSet/>
      <dgm:spPr/>
      <dgm:t>
        <a:bodyPr/>
        <a:lstStyle/>
        <a:p>
          <a:endParaRPr lang="en-US" sz="2400"/>
        </a:p>
      </dgm:t>
    </dgm:pt>
    <dgm:pt modelId="{84551BD7-6DA1-428B-A25F-F2DA4C51608B}" type="sibTrans" cxnId="{38D92B95-5F85-4B5A-BD41-5D2FCDF1D0E3}">
      <dgm:prSet/>
      <dgm:spPr/>
      <dgm:t>
        <a:bodyPr/>
        <a:lstStyle/>
        <a:p>
          <a:endParaRPr lang="en-US" sz="2400"/>
        </a:p>
      </dgm:t>
    </dgm:pt>
    <dgm:pt modelId="{784164F1-84E5-4944-A77E-F8702EAC1001}">
      <dgm:prSet/>
      <dgm:spPr/>
      <dgm:t>
        <a:bodyPr/>
        <a:lstStyle/>
        <a:p>
          <a:r>
            <a:rPr lang="en-US" dirty="0"/>
            <a:t>Complete Hazard Control Unit</a:t>
          </a:r>
        </a:p>
      </dgm:t>
    </dgm:pt>
    <dgm:pt modelId="{0DCBBF68-12E3-4C0C-A64A-745118B84B40}" type="parTrans" cxnId="{B215C4B1-2661-420C-B37C-7FEB5DDD4FF8}">
      <dgm:prSet/>
      <dgm:spPr/>
      <dgm:t>
        <a:bodyPr/>
        <a:lstStyle/>
        <a:p>
          <a:endParaRPr lang="en-US"/>
        </a:p>
      </dgm:t>
    </dgm:pt>
    <dgm:pt modelId="{C60793ED-AC94-452A-9BC9-31EDBEF30261}" type="sibTrans" cxnId="{B215C4B1-2661-420C-B37C-7FEB5DDD4FF8}">
      <dgm:prSet/>
      <dgm:spPr/>
      <dgm:t>
        <a:bodyPr/>
        <a:lstStyle/>
        <a:p>
          <a:endParaRPr lang="en-US"/>
        </a:p>
      </dgm:t>
    </dgm:pt>
    <dgm:pt modelId="{8DEB0308-C2DF-4D03-B377-5C113EC71FC1}">
      <dgm:prSet/>
      <dgm:spPr/>
      <dgm:t>
        <a:bodyPr/>
        <a:lstStyle/>
        <a:p>
          <a:r>
            <a:rPr lang="en-US" dirty="0"/>
            <a:t>No Data Hazard</a:t>
          </a:r>
        </a:p>
      </dgm:t>
    </dgm:pt>
    <dgm:pt modelId="{AFC2294B-2052-4E48-9259-07685FD6FC64}" type="parTrans" cxnId="{539AF492-4DCA-49B2-8237-389CE682FF76}">
      <dgm:prSet/>
      <dgm:spPr/>
      <dgm:t>
        <a:bodyPr/>
        <a:lstStyle/>
        <a:p>
          <a:endParaRPr lang="en-US"/>
        </a:p>
      </dgm:t>
    </dgm:pt>
    <dgm:pt modelId="{86382C34-2D6B-41F4-8F3A-06AA907AB974}" type="sibTrans" cxnId="{539AF492-4DCA-49B2-8237-389CE682FF76}">
      <dgm:prSet/>
      <dgm:spPr/>
      <dgm:t>
        <a:bodyPr/>
        <a:lstStyle/>
        <a:p>
          <a:endParaRPr lang="en-US"/>
        </a:p>
      </dgm:t>
    </dgm:pt>
    <dgm:pt modelId="{C5AE0A85-F488-4006-9A30-6F1327C19515}">
      <dgm:prSet/>
      <dgm:spPr/>
      <dgm:t>
        <a:bodyPr/>
        <a:lstStyle/>
        <a:p>
          <a:r>
            <a:rPr lang="en-US" dirty="0"/>
            <a:t>No Structure Hazard</a:t>
          </a:r>
        </a:p>
      </dgm:t>
    </dgm:pt>
    <dgm:pt modelId="{EF7CA894-C20F-4CEA-9016-D061733507A3}" type="parTrans" cxnId="{0ACC475A-8AF1-4C1C-BD8D-387BD5C7ABEB}">
      <dgm:prSet/>
      <dgm:spPr/>
      <dgm:t>
        <a:bodyPr/>
        <a:lstStyle/>
        <a:p>
          <a:endParaRPr lang="en-US"/>
        </a:p>
      </dgm:t>
    </dgm:pt>
    <dgm:pt modelId="{A5B401EE-6ACF-4479-8CB2-13B7649272C5}" type="sibTrans" cxnId="{0ACC475A-8AF1-4C1C-BD8D-387BD5C7ABEB}">
      <dgm:prSet/>
      <dgm:spPr/>
      <dgm:t>
        <a:bodyPr/>
        <a:lstStyle/>
        <a:p>
          <a:endParaRPr lang="en-US"/>
        </a:p>
      </dgm:t>
    </dgm:pt>
    <dgm:pt modelId="{D9479DF7-2A54-40DE-8572-FFA5F388009F}">
      <dgm:prSet/>
      <dgm:spPr/>
      <dgm:t>
        <a:bodyPr/>
        <a:lstStyle/>
        <a:p>
          <a:r>
            <a:rPr lang="en-US" dirty="0"/>
            <a:t>No Branching Hazard</a:t>
          </a:r>
        </a:p>
      </dgm:t>
    </dgm:pt>
    <dgm:pt modelId="{A3ADBE51-5CC0-49A1-BAF2-5F2BC9BF023B}" type="parTrans" cxnId="{EEC6CDB7-3C3B-47C4-A229-FC4C24802BC8}">
      <dgm:prSet/>
      <dgm:spPr/>
      <dgm:t>
        <a:bodyPr/>
        <a:lstStyle/>
        <a:p>
          <a:endParaRPr lang="en-US"/>
        </a:p>
      </dgm:t>
    </dgm:pt>
    <dgm:pt modelId="{996BD8D5-F94B-4C33-93D5-39D0B601CC6D}" type="sibTrans" cxnId="{EEC6CDB7-3C3B-47C4-A229-FC4C24802BC8}">
      <dgm:prSet/>
      <dgm:spPr/>
      <dgm:t>
        <a:bodyPr/>
        <a:lstStyle/>
        <a:p>
          <a:endParaRPr lang="en-US"/>
        </a:p>
      </dgm:t>
    </dgm:pt>
    <dgm:pt modelId="{CF8A6D67-8FCC-40FD-A309-B3A7F588D52F}">
      <dgm:prSet/>
      <dgm:spPr/>
      <dgm:t>
        <a:bodyPr/>
        <a:lstStyle/>
        <a:p>
          <a:r>
            <a:rPr lang="en-US" dirty="0"/>
            <a:t>Only 1 Cycle for Flush</a:t>
          </a:r>
        </a:p>
      </dgm:t>
    </dgm:pt>
    <dgm:pt modelId="{52F427F7-C84B-4454-AE1E-673B8514AD4B}" type="parTrans" cxnId="{EC76AE0E-E16E-4699-8D57-20A4DC9B195C}">
      <dgm:prSet/>
      <dgm:spPr/>
      <dgm:t>
        <a:bodyPr/>
        <a:lstStyle/>
        <a:p>
          <a:endParaRPr lang="en-US"/>
        </a:p>
      </dgm:t>
    </dgm:pt>
    <dgm:pt modelId="{EDC13E9E-280A-4ACA-B31A-B97565FC5D20}" type="sibTrans" cxnId="{EC76AE0E-E16E-4699-8D57-20A4DC9B195C}">
      <dgm:prSet/>
      <dgm:spPr/>
      <dgm:t>
        <a:bodyPr/>
        <a:lstStyle/>
        <a:p>
          <a:endParaRPr lang="en-US"/>
        </a:p>
      </dgm:t>
    </dgm:pt>
    <dgm:pt modelId="{0B83880C-3CDB-4831-8518-C119370E45E8}" type="pres">
      <dgm:prSet presAssocID="{5FC6B603-8889-4BE8-BB30-D0AF168FBB4D}" presName="vert0" presStyleCnt="0">
        <dgm:presLayoutVars>
          <dgm:dir/>
          <dgm:animOne val="branch"/>
          <dgm:animLvl val="lvl"/>
        </dgm:presLayoutVars>
      </dgm:prSet>
      <dgm:spPr/>
    </dgm:pt>
    <dgm:pt modelId="{CFE48DCB-BB25-4CEF-AB1B-5D688BAD33A8}" type="pres">
      <dgm:prSet presAssocID="{8D75F85E-F63A-40DF-9D25-1F5F70BC80D8}" presName="thickLine" presStyleLbl="alignNode1" presStyleIdx="0" presStyleCnt="6"/>
      <dgm:spPr/>
    </dgm:pt>
    <dgm:pt modelId="{A2E4D6F1-FDBA-47BA-B43D-D1956787611F}" type="pres">
      <dgm:prSet presAssocID="{8D75F85E-F63A-40DF-9D25-1F5F70BC80D8}" presName="horz1" presStyleCnt="0"/>
      <dgm:spPr/>
    </dgm:pt>
    <dgm:pt modelId="{4C934E09-BAE0-445C-9891-4EC6D70AF0EB}" type="pres">
      <dgm:prSet presAssocID="{8D75F85E-F63A-40DF-9D25-1F5F70BC80D8}" presName="tx1" presStyleLbl="revTx" presStyleIdx="0" presStyleCnt="6"/>
      <dgm:spPr/>
    </dgm:pt>
    <dgm:pt modelId="{F27597D8-2F12-454E-817B-9AE57A01E393}" type="pres">
      <dgm:prSet presAssocID="{8D75F85E-F63A-40DF-9D25-1F5F70BC80D8}" presName="vert1" presStyleCnt="0"/>
      <dgm:spPr/>
    </dgm:pt>
    <dgm:pt modelId="{11EA22EE-EAB9-44C4-91A9-EE6931544C36}" type="pres">
      <dgm:prSet presAssocID="{784164F1-84E5-4944-A77E-F8702EAC1001}" presName="thickLine" presStyleLbl="alignNode1" presStyleIdx="1" presStyleCnt="6"/>
      <dgm:spPr/>
    </dgm:pt>
    <dgm:pt modelId="{1DADEBF3-5534-49AB-BA39-25E6DB89503A}" type="pres">
      <dgm:prSet presAssocID="{784164F1-84E5-4944-A77E-F8702EAC1001}" presName="horz1" presStyleCnt="0"/>
      <dgm:spPr/>
    </dgm:pt>
    <dgm:pt modelId="{445E112F-B7D7-4462-B0C4-68A3BB146D8E}" type="pres">
      <dgm:prSet presAssocID="{784164F1-84E5-4944-A77E-F8702EAC1001}" presName="tx1" presStyleLbl="revTx" presStyleIdx="1" presStyleCnt="6"/>
      <dgm:spPr/>
    </dgm:pt>
    <dgm:pt modelId="{2D81B83E-2C04-4D18-A2E9-8EF949C4DE0D}" type="pres">
      <dgm:prSet presAssocID="{784164F1-84E5-4944-A77E-F8702EAC1001}" presName="vert1" presStyleCnt="0"/>
      <dgm:spPr/>
    </dgm:pt>
    <dgm:pt modelId="{CCEC69F6-090A-4D3F-9FEA-075A9C04C28B}" type="pres">
      <dgm:prSet presAssocID="{8DEB0308-C2DF-4D03-B377-5C113EC71FC1}" presName="thickLine" presStyleLbl="alignNode1" presStyleIdx="2" presStyleCnt="6"/>
      <dgm:spPr/>
    </dgm:pt>
    <dgm:pt modelId="{006621BF-024D-4C93-81F3-1EF6F2005A7D}" type="pres">
      <dgm:prSet presAssocID="{8DEB0308-C2DF-4D03-B377-5C113EC71FC1}" presName="horz1" presStyleCnt="0"/>
      <dgm:spPr/>
    </dgm:pt>
    <dgm:pt modelId="{6B37DAFB-89F3-4C2C-9F0F-6D18A4A3FDBA}" type="pres">
      <dgm:prSet presAssocID="{8DEB0308-C2DF-4D03-B377-5C113EC71FC1}" presName="tx1" presStyleLbl="revTx" presStyleIdx="2" presStyleCnt="6"/>
      <dgm:spPr/>
    </dgm:pt>
    <dgm:pt modelId="{0C01E7D6-C6C8-4973-A112-5AA98A8D27CD}" type="pres">
      <dgm:prSet presAssocID="{8DEB0308-C2DF-4D03-B377-5C113EC71FC1}" presName="vert1" presStyleCnt="0"/>
      <dgm:spPr/>
    </dgm:pt>
    <dgm:pt modelId="{7057E4B1-D5E6-4E93-AA5F-0E528971E519}" type="pres">
      <dgm:prSet presAssocID="{C5AE0A85-F488-4006-9A30-6F1327C19515}" presName="thickLine" presStyleLbl="alignNode1" presStyleIdx="3" presStyleCnt="6"/>
      <dgm:spPr/>
    </dgm:pt>
    <dgm:pt modelId="{587299E0-D06E-46AC-B85B-AD3EA4EDDCF7}" type="pres">
      <dgm:prSet presAssocID="{C5AE0A85-F488-4006-9A30-6F1327C19515}" presName="horz1" presStyleCnt="0"/>
      <dgm:spPr/>
    </dgm:pt>
    <dgm:pt modelId="{E3850227-E290-4077-9523-D3086D2BDD31}" type="pres">
      <dgm:prSet presAssocID="{C5AE0A85-F488-4006-9A30-6F1327C19515}" presName="tx1" presStyleLbl="revTx" presStyleIdx="3" presStyleCnt="6"/>
      <dgm:spPr/>
    </dgm:pt>
    <dgm:pt modelId="{EFE1C346-A8A1-499B-9781-555CAEFE224C}" type="pres">
      <dgm:prSet presAssocID="{C5AE0A85-F488-4006-9A30-6F1327C19515}" presName="vert1" presStyleCnt="0"/>
      <dgm:spPr/>
    </dgm:pt>
    <dgm:pt modelId="{41FC5731-1C42-4907-BE69-8B6722705AB0}" type="pres">
      <dgm:prSet presAssocID="{D9479DF7-2A54-40DE-8572-FFA5F388009F}" presName="thickLine" presStyleLbl="alignNode1" presStyleIdx="4" presStyleCnt="6"/>
      <dgm:spPr/>
    </dgm:pt>
    <dgm:pt modelId="{ECDDB8D7-353C-4975-B1DB-EA049E1322C4}" type="pres">
      <dgm:prSet presAssocID="{D9479DF7-2A54-40DE-8572-FFA5F388009F}" presName="horz1" presStyleCnt="0"/>
      <dgm:spPr/>
    </dgm:pt>
    <dgm:pt modelId="{03ADFBE7-095A-4CBF-85F8-328CD002F7F1}" type="pres">
      <dgm:prSet presAssocID="{D9479DF7-2A54-40DE-8572-FFA5F388009F}" presName="tx1" presStyleLbl="revTx" presStyleIdx="4" presStyleCnt="6"/>
      <dgm:spPr/>
    </dgm:pt>
    <dgm:pt modelId="{0A52E51C-3213-467B-AD96-45448BCC387B}" type="pres">
      <dgm:prSet presAssocID="{D9479DF7-2A54-40DE-8572-FFA5F388009F}" presName="vert1" presStyleCnt="0"/>
      <dgm:spPr/>
    </dgm:pt>
    <dgm:pt modelId="{FF81C210-3F53-4C44-BAE7-656F53854C30}" type="pres">
      <dgm:prSet presAssocID="{CF8A6D67-8FCC-40FD-A309-B3A7F588D52F}" presName="thickLine" presStyleLbl="alignNode1" presStyleIdx="5" presStyleCnt="6"/>
      <dgm:spPr/>
    </dgm:pt>
    <dgm:pt modelId="{CCBF5099-B802-4C77-A28F-43AF18A0BC3B}" type="pres">
      <dgm:prSet presAssocID="{CF8A6D67-8FCC-40FD-A309-B3A7F588D52F}" presName="horz1" presStyleCnt="0"/>
      <dgm:spPr/>
    </dgm:pt>
    <dgm:pt modelId="{1C13EF2F-0205-4125-9590-535DF1977777}" type="pres">
      <dgm:prSet presAssocID="{CF8A6D67-8FCC-40FD-A309-B3A7F588D52F}" presName="tx1" presStyleLbl="revTx" presStyleIdx="5" presStyleCnt="6"/>
      <dgm:spPr/>
    </dgm:pt>
    <dgm:pt modelId="{BBF26D5B-F710-4D14-B194-6DC7DEA04C3A}" type="pres">
      <dgm:prSet presAssocID="{CF8A6D67-8FCC-40FD-A309-B3A7F588D52F}" presName="vert1" presStyleCnt="0"/>
      <dgm:spPr/>
    </dgm:pt>
  </dgm:ptLst>
  <dgm:cxnLst>
    <dgm:cxn modelId="{EC76AE0E-E16E-4699-8D57-20A4DC9B195C}" srcId="{5FC6B603-8889-4BE8-BB30-D0AF168FBB4D}" destId="{CF8A6D67-8FCC-40FD-A309-B3A7F588D52F}" srcOrd="5" destOrd="0" parTransId="{52F427F7-C84B-4454-AE1E-673B8514AD4B}" sibTransId="{EDC13E9E-280A-4ACA-B31A-B97565FC5D20}"/>
    <dgm:cxn modelId="{A9BF5335-E23A-4EF6-9D73-12B0E7D1F31C}" type="presOf" srcId="{8DEB0308-C2DF-4D03-B377-5C113EC71FC1}" destId="{6B37DAFB-89F3-4C2C-9F0F-6D18A4A3FDBA}" srcOrd="0" destOrd="0" presId="urn:microsoft.com/office/officeart/2008/layout/LinedList"/>
    <dgm:cxn modelId="{92780E61-5630-4E96-9842-B6D76C4BC754}" type="presOf" srcId="{CF8A6D67-8FCC-40FD-A309-B3A7F588D52F}" destId="{1C13EF2F-0205-4125-9590-535DF1977777}" srcOrd="0" destOrd="0" presId="urn:microsoft.com/office/officeart/2008/layout/LinedList"/>
    <dgm:cxn modelId="{2A978067-A92D-4A16-83FA-F2B5CF770B9B}" type="presOf" srcId="{8D75F85E-F63A-40DF-9D25-1F5F70BC80D8}" destId="{4C934E09-BAE0-445C-9891-4EC6D70AF0EB}" srcOrd="0" destOrd="0" presId="urn:microsoft.com/office/officeart/2008/layout/LinedList"/>
    <dgm:cxn modelId="{0ACC475A-8AF1-4C1C-BD8D-387BD5C7ABEB}" srcId="{5FC6B603-8889-4BE8-BB30-D0AF168FBB4D}" destId="{C5AE0A85-F488-4006-9A30-6F1327C19515}" srcOrd="3" destOrd="0" parTransId="{EF7CA894-C20F-4CEA-9016-D061733507A3}" sibTransId="{A5B401EE-6ACF-4479-8CB2-13B7649272C5}"/>
    <dgm:cxn modelId="{33705F89-1172-45A6-B657-D8C7C8575519}" type="presOf" srcId="{5FC6B603-8889-4BE8-BB30-D0AF168FBB4D}" destId="{0B83880C-3CDB-4831-8518-C119370E45E8}" srcOrd="0" destOrd="0" presId="urn:microsoft.com/office/officeart/2008/layout/LinedList"/>
    <dgm:cxn modelId="{5298C58A-D380-4F61-A405-BA690D5470BB}" type="presOf" srcId="{784164F1-84E5-4944-A77E-F8702EAC1001}" destId="{445E112F-B7D7-4462-B0C4-68A3BB146D8E}" srcOrd="0" destOrd="0" presId="urn:microsoft.com/office/officeart/2008/layout/LinedList"/>
    <dgm:cxn modelId="{539AF492-4DCA-49B2-8237-389CE682FF76}" srcId="{5FC6B603-8889-4BE8-BB30-D0AF168FBB4D}" destId="{8DEB0308-C2DF-4D03-B377-5C113EC71FC1}" srcOrd="2" destOrd="0" parTransId="{AFC2294B-2052-4E48-9259-07685FD6FC64}" sibTransId="{86382C34-2D6B-41F4-8F3A-06AA907AB974}"/>
    <dgm:cxn modelId="{38D92B95-5F85-4B5A-BD41-5D2FCDF1D0E3}" srcId="{5FC6B603-8889-4BE8-BB30-D0AF168FBB4D}" destId="{8D75F85E-F63A-40DF-9D25-1F5F70BC80D8}" srcOrd="0" destOrd="0" parTransId="{A070FBDC-617B-44D7-A9AD-461C5FEB4C90}" sibTransId="{84551BD7-6DA1-428B-A25F-F2DA4C51608B}"/>
    <dgm:cxn modelId="{B215C4B1-2661-420C-B37C-7FEB5DDD4FF8}" srcId="{5FC6B603-8889-4BE8-BB30-D0AF168FBB4D}" destId="{784164F1-84E5-4944-A77E-F8702EAC1001}" srcOrd="1" destOrd="0" parTransId="{0DCBBF68-12E3-4C0C-A64A-745118B84B40}" sibTransId="{C60793ED-AC94-452A-9BC9-31EDBEF30261}"/>
    <dgm:cxn modelId="{EEC6CDB7-3C3B-47C4-A229-FC4C24802BC8}" srcId="{5FC6B603-8889-4BE8-BB30-D0AF168FBB4D}" destId="{D9479DF7-2A54-40DE-8572-FFA5F388009F}" srcOrd="4" destOrd="0" parTransId="{A3ADBE51-5CC0-49A1-BAF2-5F2BC9BF023B}" sibTransId="{996BD8D5-F94B-4C33-93D5-39D0B601CC6D}"/>
    <dgm:cxn modelId="{495395CA-A8B7-4A09-A396-AFC9BF49D7E3}" type="presOf" srcId="{D9479DF7-2A54-40DE-8572-FFA5F388009F}" destId="{03ADFBE7-095A-4CBF-85F8-328CD002F7F1}" srcOrd="0" destOrd="0" presId="urn:microsoft.com/office/officeart/2008/layout/LinedList"/>
    <dgm:cxn modelId="{CAB8F5E0-44F3-44D7-866F-685F614D515A}" type="presOf" srcId="{C5AE0A85-F488-4006-9A30-6F1327C19515}" destId="{E3850227-E290-4077-9523-D3086D2BDD31}" srcOrd="0" destOrd="0" presId="urn:microsoft.com/office/officeart/2008/layout/LinedList"/>
    <dgm:cxn modelId="{A64C7D06-D36A-4D75-B1ED-2952FDA15300}" type="presParOf" srcId="{0B83880C-3CDB-4831-8518-C119370E45E8}" destId="{CFE48DCB-BB25-4CEF-AB1B-5D688BAD33A8}" srcOrd="0" destOrd="0" presId="urn:microsoft.com/office/officeart/2008/layout/LinedList"/>
    <dgm:cxn modelId="{C4BB0511-FA3C-4327-9C0A-18B5F98B841D}" type="presParOf" srcId="{0B83880C-3CDB-4831-8518-C119370E45E8}" destId="{A2E4D6F1-FDBA-47BA-B43D-D1956787611F}" srcOrd="1" destOrd="0" presId="urn:microsoft.com/office/officeart/2008/layout/LinedList"/>
    <dgm:cxn modelId="{A8BC197E-6C3C-433C-9D8A-F7167B666B3F}" type="presParOf" srcId="{A2E4D6F1-FDBA-47BA-B43D-D1956787611F}" destId="{4C934E09-BAE0-445C-9891-4EC6D70AF0EB}" srcOrd="0" destOrd="0" presId="urn:microsoft.com/office/officeart/2008/layout/LinedList"/>
    <dgm:cxn modelId="{EC6D6200-DC15-43DC-BEE6-4CE8828E9BB0}" type="presParOf" srcId="{A2E4D6F1-FDBA-47BA-B43D-D1956787611F}" destId="{F27597D8-2F12-454E-817B-9AE57A01E393}" srcOrd="1" destOrd="0" presId="urn:microsoft.com/office/officeart/2008/layout/LinedList"/>
    <dgm:cxn modelId="{E8488138-CC28-4923-ACEF-49C868B3DFC8}" type="presParOf" srcId="{0B83880C-3CDB-4831-8518-C119370E45E8}" destId="{11EA22EE-EAB9-44C4-91A9-EE6931544C36}" srcOrd="2" destOrd="0" presId="urn:microsoft.com/office/officeart/2008/layout/LinedList"/>
    <dgm:cxn modelId="{EB32D484-88F2-4DCC-A72F-44A8234730BE}" type="presParOf" srcId="{0B83880C-3CDB-4831-8518-C119370E45E8}" destId="{1DADEBF3-5534-49AB-BA39-25E6DB89503A}" srcOrd="3" destOrd="0" presId="urn:microsoft.com/office/officeart/2008/layout/LinedList"/>
    <dgm:cxn modelId="{24263E70-9C3F-44B8-B7F7-5624E438993A}" type="presParOf" srcId="{1DADEBF3-5534-49AB-BA39-25E6DB89503A}" destId="{445E112F-B7D7-4462-B0C4-68A3BB146D8E}" srcOrd="0" destOrd="0" presId="urn:microsoft.com/office/officeart/2008/layout/LinedList"/>
    <dgm:cxn modelId="{73CD16A9-AABF-4859-A768-209AAA0D47FB}" type="presParOf" srcId="{1DADEBF3-5534-49AB-BA39-25E6DB89503A}" destId="{2D81B83E-2C04-4D18-A2E9-8EF949C4DE0D}" srcOrd="1" destOrd="0" presId="urn:microsoft.com/office/officeart/2008/layout/LinedList"/>
    <dgm:cxn modelId="{A9EADBAD-CFA7-401A-8EEE-AF37278BFBCF}" type="presParOf" srcId="{0B83880C-3CDB-4831-8518-C119370E45E8}" destId="{CCEC69F6-090A-4D3F-9FEA-075A9C04C28B}" srcOrd="4" destOrd="0" presId="urn:microsoft.com/office/officeart/2008/layout/LinedList"/>
    <dgm:cxn modelId="{9330CF9B-DC67-41F1-A858-A6160DFAEF20}" type="presParOf" srcId="{0B83880C-3CDB-4831-8518-C119370E45E8}" destId="{006621BF-024D-4C93-81F3-1EF6F2005A7D}" srcOrd="5" destOrd="0" presId="urn:microsoft.com/office/officeart/2008/layout/LinedList"/>
    <dgm:cxn modelId="{6BB4F446-8D0E-4372-9D30-F8BCC6B51A91}" type="presParOf" srcId="{006621BF-024D-4C93-81F3-1EF6F2005A7D}" destId="{6B37DAFB-89F3-4C2C-9F0F-6D18A4A3FDBA}" srcOrd="0" destOrd="0" presId="urn:microsoft.com/office/officeart/2008/layout/LinedList"/>
    <dgm:cxn modelId="{7B4F05C4-29A9-42C0-958A-6D6FA70529B0}" type="presParOf" srcId="{006621BF-024D-4C93-81F3-1EF6F2005A7D}" destId="{0C01E7D6-C6C8-4973-A112-5AA98A8D27CD}" srcOrd="1" destOrd="0" presId="urn:microsoft.com/office/officeart/2008/layout/LinedList"/>
    <dgm:cxn modelId="{F2D4D1AC-8012-4779-9D1E-E657DFA2472E}" type="presParOf" srcId="{0B83880C-3CDB-4831-8518-C119370E45E8}" destId="{7057E4B1-D5E6-4E93-AA5F-0E528971E519}" srcOrd="6" destOrd="0" presId="urn:microsoft.com/office/officeart/2008/layout/LinedList"/>
    <dgm:cxn modelId="{CAE0CC62-301A-4E8E-995D-5661D7AA2715}" type="presParOf" srcId="{0B83880C-3CDB-4831-8518-C119370E45E8}" destId="{587299E0-D06E-46AC-B85B-AD3EA4EDDCF7}" srcOrd="7" destOrd="0" presId="urn:microsoft.com/office/officeart/2008/layout/LinedList"/>
    <dgm:cxn modelId="{AD097E5A-1596-47AC-B686-034670D588C5}" type="presParOf" srcId="{587299E0-D06E-46AC-B85B-AD3EA4EDDCF7}" destId="{E3850227-E290-4077-9523-D3086D2BDD31}" srcOrd="0" destOrd="0" presId="urn:microsoft.com/office/officeart/2008/layout/LinedList"/>
    <dgm:cxn modelId="{4251DCD6-0BB5-4457-9257-19C353CA720B}" type="presParOf" srcId="{587299E0-D06E-46AC-B85B-AD3EA4EDDCF7}" destId="{EFE1C346-A8A1-499B-9781-555CAEFE224C}" srcOrd="1" destOrd="0" presId="urn:microsoft.com/office/officeart/2008/layout/LinedList"/>
    <dgm:cxn modelId="{ABCCD902-B99D-46BF-B27A-D0F0A831E48B}" type="presParOf" srcId="{0B83880C-3CDB-4831-8518-C119370E45E8}" destId="{41FC5731-1C42-4907-BE69-8B6722705AB0}" srcOrd="8" destOrd="0" presId="urn:microsoft.com/office/officeart/2008/layout/LinedList"/>
    <dgm:cxn modelId="{00A399AB-8430-423B-B742-93CB6FF61BB6}" type="presParOf" srcId="{0B83880C-3CDB-4831-8518-C119370E45E8}" destId="{ECDDB8D7-353C-4975-B1DB-EA049E1322C4}" srcOrd="9" destOrd="0" presId="urn:microsoft.com/office/officeart/2008/layout/LinedList"/>
    <dgm:cxn modelId="{25CFA218-226A-4E37-9C99-0A755E95F605}" type="presParOf" srcId="{ECDDB8D7-353C-4975-B1DB-EA049E1322C4}" destId="{03ADFBE7-095A-4CBF-85F8-328CD002F7F1}" srcOrd="0" destOrd="0" presId="urn:microsoft.com/office/officeart/2008/layout/LinedList"/>
    <dgm:cxn modelId="{355382E3-1476-4E7F-8C55-FE6EE79EF6D5}" type="presParOf" srcId="{ECDDB8D7-353C-4975-B1DB-EA049E1322C4}" destId="{0A52E51C-3213-467B-AD96-45448BCC387B}" srcOrd="1" destOrd="0" presId="urn:microsoft.com/office/officeart/2008/layout/LinedList"/>
    <dgm:cxn modelId="{554FA9A0-C57A-4708-A237-2C951B625984}" type="presParOf" srcId="{0B83880C-3CDB-4831-8518-C119370E45E8}" destId="{FF81C210-3F53-4C44-BAE7-656F53854C30}" srcOrd="10" destOrd="0" presId="urn:microsoft.com/office/officeart/2008/layout/LinedList"/>
    <dgm:cxn modelId="{7B63A547-B826-4385-BEB1-3E4E4426FE42}" type="presParOf" srcId="{0B83880C-3CDB-4831-8518-C119370E45E8}" destId="{CCBF5099-B802-4C77-A28F-43AF18A0BC3B}" srcOrd="11" destOrd="0" presId="urn:microsoft.com/office/officeart/2008/layout/LinedList"/>
    <dgm:cxn modelId="{7E112FF2-79F5-4EEB-9877-8B1706BEF625}" type="presParOf" srcId="{CCBF5099-B802-4C77-A28F-43AF18A0BC3B}" destId="{1C13EF2F-0205-4125-9590-535DF1977777}" srcOrd="0" destOrd="0" presId="urn:microsoft.com/office/officeart/2008/layout/LinedList"/>
    <dgm:cxn modelId="{89FCDAFD-D1A0-4C3D-9734-B9AA590F3A3B}" type="presParOf" srcId="{CCBF5099-B802-4C77-A28F-43AF18A0BC3B}" destId="{BBF26D5B-F710-4D14-B194-6DC7DEA04C3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FC6B603-8889-4BE8-BB30-D0AF168FBB4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75F85E-F63A-40DF-9D25-1F5F70BC80D8}">
      <dgm:prSet custT="1"/>
      <dgm:spPr/>
      <dgm:t>
        <a:bodyPr/>
        <a:lstStyle/>
        <a:p>
          <a:r>
            <a:rPr lang="en-US" sz="1800" b="1" dirty="0"/>
            <a:t>Features:</a:t>
          </a:r>
        </a:p>
      </dgm:t>
    </dgm:pt>
    <dgm:pt modelId="{A070FBDC-617B-44D7-A9AD-461C5FEB4C90}" type="parTrans" cxnId="{38D92B95-5F85-4B5A-BD41-5D2FCDF1D0E3}">
      <dgm:prSet/>
      <dgm:spPr/>
      <dgm:t>
        <a:bodyPr/>
        <a:lstStyle/>
        <a:p>
          <a:endParaRPr lang="en-US" sz="2400"/>
        </a:p>
      </dgm:t>
    </dgm:pt>
    <dgm:pt modelId="{84551BD7-6DA1-428B-A25F-F2DA4C51608B}" type="sibTrans" cxnId="{38D92B95-5F85-4B5A-BD41-5D2FCDF1D0E3}">
      <dgm:prSet/>
      <dgm:spPr/>
      <dgm:t>
        <a:bodyPr/>
        <a:lstStyle/>
        <a:p>
          <a:endParaRPr lang="en-US" sz="2400"/>
        </a:p>
      </dgm:t>
    </dgm:pt>
    <dgm:pt modelId="{0A8CFD12-4F6E-4998-8A57-262C97590016}">
      <dgm:prSet/>
      <dgm:spPr/>
      <dgm:t>
        <a:bodyPr/>
        <a:lstStyle/>
        <a:p>
          <a:r>
            <a:rPr lang="en-US" dirty="0"/>
            <a:t>Complete Matrix Mac Unit</a:t>
          </a:r>
        </a:p>
      </dgm:t>
    </dgm:pt>
    <dgm:pt modelId="{18DF0906-203B-44B1-A707-57F9BFA81158}" type="parTrans" cxnId="{52140A33-C10A-4A13-B4FD-1735E8D0F796}">
      <dgm:prSet/>
      <dgm:spPr/>
      <dgm:t>
        <a:bodyPr/>
        <a:lstStyle/>
        <a:p>
          <a:endParaRPr lang="en-US"/>
        </a:p>
      </dgm:t>
    </dgm:pt>
    <dgm:pt modelId="{ADDA58EC-D25B-4D64-880E-1ECD5EDCB807}" type="sibTrans" cxnId="{52140A33-C10A-4A13-B4FD-1735E8D0F796}">
      <dgm:prSet/>
      <dgm:spPr/>
      <dgm:t>
        <a:bodyPr/>
        <a:lstStyle/>
        <a:p>
          <a:endParaRPr lang="en-US"/>
        </a:p>
      </dgm:t>
    </dgm:pt>
    <dgm:pt modelId="{867F7DDF-A423-4A5E-AD3B-5F1BB07EFFC0}">
      <dgm:prSet/>
      <dgm:spPr/>
      <dgm:t>
        <a:bodyPr/>
        <a:lstStyle/>
        <a:p>
          <a:r>
            <a:rPr lang="en-US" dirty="0"/>
            <a:t>Additional 6 Instructions for MAC</a:t>
          </a:r>
        </a:p>
      </dgm:t>
    </dgm:pt>
    <dgm:pt modelId="{6D9A61D0-2D0C-4D43-902C-9FE8BFDA6B1E}" type="parTrans" cxnId="{55F1F328-01A9-418E-95A2-8B31FBC6DE2D}">
      <dgm:prSet/>
      <dgm:spPr/>
      <dgm:t>
        <a:bodyPr/>
        <a:lstStyle/>
        <a:p>
          <a:endParaRPr lang="en-US"/>
        </a:p>
      </dgm:t>
    </dgm:pt>
    <dgm:pt modelId="{192C5A68-17A0-47F6-B1BA-3381D31BA147}" type="sibTrans" cxnId="{55F1F328-01A9-418E-95A2-8B31FBC6DE2D}">
      <dgm:prSet/>
      <dgm:spPr/>
      <dgm:t>
        <a:bodyPr/>
        <a:lstStyle/>
        <a:p>
          <a:endParaRPr lang="en-US"/>
        </a:p>
      </dgm:t>
    </dgm:pt>
    <dgm:pt modelId="{F5A69A26-5EDF-4E94-9D36-731AE4B3FA54}">
      <dgm:prSet/>
      <dgm:spPr/>
      <dgm:t>
        <a:bodyPr/>
        <a:lstStyle/>
        <a:p>
          <a:r>
            <a:rPr lang="en-US" dirty="0"/>
            <a:t>Separate Flash Memory</a:t>
          </a:r>
        </a:p>
      </dgm:t>
    </dgm:pt>
    <dgm:pt modelId="{1B1CEECA-775B-499C-98D7-127D7F57AD02}" type="parTrans" cxnId="{AA0537AA-10B2-463C-AB2E-6CC59E85C45D}">
      <dgm:prSet/>
      <dgm:spPr/>
      <dgm:t>
        <a:bodyPr/>
        <a:lstStyle/>
        <a:p>
          <a:endParaRPr lang="en-US"/>
        </a:p>
      </dgm:t>
    </dgm:pt>
    <dgm:pt modelId="{0B501A99-1742-40BA-8168-9C4AE9B6271E}" type="sibTrans" cxnId="{AA0537AA-10B2-463C-AB2E-6CC59E85C45D}">
      <dgm:prSet/>
      <dgm:spPr/>
      <dgm:t>
        <a:bodyPr/>
        <a:lstStyle/>
        <a:p>
          <a:endParaRPr lang="en-US"/>
        </a:p>
      </dgm:t>
    </dgm:pt>
    <dgm:pt modelId="{453E8560-8B6B-45A1-9FA8-805516C6B56A}">
      <dgm:prSet/>
      <dgm:spPr/>
      <dgm:t>
        <a:bodyPr/>
        <a:lstStyle/>
        <a:p>
          <a:r>
            <a:rPr lang="en-US" dirty="0"/>
            <a:t>Parallel Data read/Write</a:t>
          </a:r>
        </a:p>
      </dgm:t>
    </dgm:pt>
    <dgm:pt modelId="{817932A6-83B1-44E8-B233-0E2D1C6B271D}" type="parTrans" cxnId="{C8C4DF79-0A9B-488A-B093-3C114A864FB5}">
      <dgm:prSet/>
      <dgm:spPr/>
      <dgm:t>
        <a:bodyPr/>
        <a:lstStyle/>
        <a:p>
          <a:endParaRPr lang="en-US"/>
        </a:p>
      </dgm:t>
    </dgm:pt>
    <dgm:pt modelId="{4C92A0C7-C5CE-4D5F-AD7D-A8D74A28DE60}" type="sibTrans" cxnId="{C8C4DF79-0A9B-488A-B093-3C114A864FB5}">
      <dgm:prSet/>
      <dgm:spPr/>
      <dgm:t>
        <a:bodyPr/>
        <a:lstStyle/>
        <a:p>
          <a:endParaRPr lang="en-US"/>
        </a:p>
      </dgm:t>
    </dgm:pt>
    <dgm:pt modelId="{11D37652-5BEC-4DB5-B4EB-3648994982A3}">
      <dgm:prSet/>
      <dgm:spPr/>
      <dgm:t>
        <a:bodyPr/>
        <a:lstStyle/>
        <a:p>
          <a:r>
            <a:rPr lang="en-US" dirty="0"/>
            <a:t>Pipelining Support</a:t>
          </a:r>
        </a:p>
      </dgm:t>
    </dgm:pt>
    <dgm:pt modelId="{9F4CF4A7-725B-4FCB-87E9-5B066D964D7E}" type="parTrans" cxnId="{CC44DD7C-2843-4865-8B73-47519E18E811}">
      <dgm:prSet/>
      <dgm:spPr/>
      <dgm:t>
        <a:bodyPr/>
        <a:lstStyle/>
        <a:p>
          <a:endParaRPr lang="en-US"/>
        </a:p>
      </dgm:t>
    </dgm:pt>
    <dgm:pt modelId="{82EE0E16-12B8-40AD-8C32-059045022F24}" type="sibTrans" cxnId="{CC44DD7C-2843-4865-8B73-47519E18E811}">
      <dgm:prSet/>
      <dgm:spPr/>
      <dgm:t>
        <a:bodyPr/>
        <a:lstStyle/>
        <a:p>
          <a:endParaRPr lang="en-US"/>
        </a:p>
      </dgm:t>
    </dgm:pt>
    <dgm:pt modelId="{0B83880C-3CDB-4831-8518-C119370E45E8}" type="pres">
      <dgm:prSet presAssocID="{5FC6B603-8889-4BE8-BB30-D0AF168FBB4D}" presName="vert0" presStyleCnt="0">
        <dgm:presLayoutVars>
          <dgm:dir/>
          <dgm:animOne val="branch"/>
          <dgm:animLvl val="lvl"/>
        </dgm:presLayoutVars>
      </dgm:prSet>
      <dgm:spPr/>
    </dgm:pt>
    <dgm:pt modelId="{CFE48DCB-BB25-4CEF-AB1B-5D688BAD33A8}" type="pres">
      <dgm:prSet presAssocID="{8D75F85E-F63A-40DF-9D25-1F5F70BC80D8}" presName="thickLine" presStyleLbl="alignNode1" presStyleIdx="0" presStyleCnt="6"/>
      <dgm:spPr/>
    </dgm:pt>
    <dgm:pt modelId="{A2E4D6F1-FDBA-47BA-B43D-D1956787611F}" type="pres">
      <dgm:prSet presAssocID="{8D75F85E-F63A-40DF-9D25-1F5F70BC80D8}" presName="horz1" presStyleCnt="0"/>
      <dgm:spPr/>
    </dgm:pt>
    <dgm:pt modelId="{4C934E09-BAE0-445C-9891-4EC6D70AF0EB}" type="pres">
      <dgm:prSet presAssocID="{8D75F85E-F63A-40DF-9D25-1F5F70BC80D8}" presName="tx1" presStyleLbl="revTx" presStyleIdx="0" presStyleCnt="6"/>
      <dgm:spPr/>
    </dgm:pt>
    <dgm:pt modelId="{F27597D8-2F12-454E-817B-9AE57A01E393}" type="pres">
      <dgm:prSet presAssocID="{8D75F85E-F63A-40DF-9D25-1F5F70BC80D8}" presName="vert1" presStyleCnt="0"/>
      <dgm:spPr/>
    </dgm:pt>
    <dgm:pt modelId="{D5FCCA12-C317-4A39-B3BD-5F2285055252}" type="pres">
      <dgm:prSet presAssocID="{0A8CFD12-4F6E-4998-8A57-262C97590016}" presName="thickLine" presStyleLbl="alignNode1" presStyleIdx="1" presStyleCnt="6"/>
      <dgm:spPr/>
    </dgm:pt>
    <dgm:pt modelId="{542BCEEF-9A30-4022-9F1A-27D5201AA65C}" type="pres">
      <dgm:prSet presAssocID="{0A8CFD12-4F6E-4998-8A57-262C97590016}" presName="horz1" presStyleCnt="0"/>
      <dgm:spPr/>
    </dgm:pt>
    <dgm:pt modelId="{8D7BE778-4C81-49A3-994E-0881D749664C}" type="pres">
      <dgm:prSet presAssocID="{0A8CFD12-4F6E-4998-8A57-262C97590016}" presName="tx1" presStyleLbl="revTx" presStyleIdx="1" presStyleCnt="6"/>
      <dgm:spPr/>
    </dgm:pt>
    <dgm:pt modelId="{1F60CF26-86CA-4705-9912-0FF4DF09011E}" type="pres">
      <dgm:prSet presAssocID="{0A8CFD12-4F6E-4998-8A57-262C97590016}" presName="vert1" presStyleCnt="0"/>
      <dgm:spPr/>
    </dgm:pt>
    <dgm:pt modelId="{2B3CD6D4-4FFC-48C0-89B8-FE7DA834936C}" type="pres">
      <dgm:prSet presAssocID="{867F7DDF-A423-4A5E-AD3B-5F1BB07EFFC0}" presName="thickLine" presStyleLbl="alignNode1" presStyleIdx="2" presStyleCnt="6"/>
      <dgm:spPr/>
    </dgm:pt>
    <dgm:pt modelId="{EC793F1A-9C5E-481B-A102-45CDCCC919B8}" type="pres">
      <dgm:prSet presAssocID="{867F7DDF-A423-4A5E-AD3B-5F1BB07EFFC0}" presName="horz1" presStyleCnt="0"/>
      <dgm:spPr/>
    </dgm:pt>
    <dgm:pt modelId="{6197B2AC-10AF-4178-9DDD-C27825DFF699}" type="pres">
      <dgm:prSet presAssocID="{867F7DDF-A423-4A5E-AD3B-5F1BB07EFFC0}" presName="tx1" presStyleLbl="revTx" presStyleIdx="2" presStyleCnt="6"/>
      <dgm:spPr/>
    </dgm:pt>
    <dgm:pt modelId="{3E07608E-85F3-4CFD-B1F9-A6516C50EF24}" type="pres">
      <dgm:prSet presAssocID="{867F7DDF-A423-4A5E-AD3B-5F1BB07EFFC0}" presName="vert1" presStyleCnt="0"/>
      <dgm:spPr/>
    </dgm:pt>
    <dgm:pt modelId="{6338F4F1-D967-496B-9FE2-B6785B8384B7}" type="pres">
      <dgm:prSet presAssocID="{F5A69A26-5EDF-4E94-9D36-731AE4B3FA54}" presName="thickLine" presStyleLbl="alignNode1" presStyleIdx="3" presStyleCnt="6"/>
      <dgm:spPr/>
    </dgm:pt>
    <dgm:pt modelId="{E228B982-75D8-49F7-8D1E-713644D85EE4}" type="pres">
      <dgm:prSet presAssocID="{F5A69A26-5EDF-4E94-9D36-731AE4B3FA54}" presName="horz1" presStyleCnt="0"/>
      <dgm:spPr/>
    </dgm:pt>
    <dgm:pt modelId="{53DFEEBD-DBAE-4F2A-BF2F-C2334934556B}" type="pres">
      <dgm:prSet presAssocID="{F5A69A26-5EDF-4E94-9D36-731AE4B3FA54}" presName="tx1" presStyleLbl="revTx" presStyleIdx="3" presStyleCnt="6"/>
      <dgm:spPr/>
    </dgm:pt>
    <dgm:pt modelId="{EDBEB439-20A1-4FE9-8208-5D338293A17A}" type="pres">
      <dgm:prSet presAssocID="{F5A69A26-5EDF-4E94-9D36-731AE4B3FA54}" presName="vert1" presStyleCnt="0"/>
      <dgm:spPr/>
    </dgm:pt>
    <dgm:pt modelId="{6A234F40-B36F-436D-99B9-26051EDCAFA7}" type="pres">
      <dgm:prSet presAssocID="{453E8560-8B6B-45A1-9FA8-805516C6B56A}" presName="thickLine" presStyleLbl="alignNode1" presStyleIdx="4" presStyleCnt="6"/>
      <dgm:spPr/>
    </dgm:pt>
    <dgm:pt modelId="{08CB965D-9C9C-48C3-8BE6-BF900C66C219}" type="pres">
      <dgm:prSet presAssocID="{453E8560-8B6B-45A1-9FA8-805516C6B56A}" presName="horz1" presStyleCnt="0"/>
      <dgm:spPr/>
    </dgm:pt>
    <dgm:pt modelId="{8CE09B05-D303-43E6-8E3C-9A55C1E41BB9}" type="pres">
      <dgm:prSet presAssocID="{453E8560-8B6B-45A1-9FA8-805516C6B56A}" presName="tx1" presStyleLbl="revTx" presStyleIdx="4" presStyleCnt="6"/>
      <dgm:spPr/>
    </dgm:pt>
    <dgm:pt modelId="{794998E0-EDEB-4886-823C-9810465DA30D}" type="pres">
      <dgm:prSet presAssocID="{453E8560-8B6B-45A1-9FA8-805516C6B56A}" presName="vert1" presStyleCnt="0"/>
      <dgm:spPr/>
    </dgm:pt>
    <dgm:pt modelId="{16386B2F-1ECF-489A-8DB9-843B38C3D652}" type="pres">
      <dgm:prSet presAssocID="{11D37652-5BEC-4DB5-B4EB-3648994982A3}" presName="thickLine" presStyleLbl="alignNode1" presStyleIdx="5" presStyleCnt="6"/>
      <dgm:spPr/>
    </dgm:pt>
    <dgm:pt modelId="{D351DF2A-DA57-4545-A881-CD88DA97A16F}" type="pres">
      <dgm:prSet presAssocID="{11D37652-5BEC-4DB5-B4EB-3648994982A3}" presName="horz1" presStyleCnt="0"/>
      <dgm:spPr/>
    </dgm:pt>
    <dgm:pt modelId="{1098BBC6-292D-4AA3-9BC4-392A62A0AE6F}" type="pres">
      <dgm:prSet presAssocID="{11D37652-5BEC-4DB5-B4EB-3648994982A3}" presName="tx1" presStyleLbl="revTx" presStyleIdx="5" presStyleCnt="6"/>
      <dgm:spPr/>
    </dgm:pt>
    <dgm:pt modelId="{499295E9-E97F-4CFF-B4A7-E5051ACC765A}" type="pres">
      <dgm:prSet presAssocID="{11D37652-5BEC-4DB5-B4EB-3648994982A3}" presName="vert1" presStyleCnt="0"/>
      <dgm:spPr/>
    </dgm:pt>
  </dgm:ptLst>
  <dgm:cxnLst>
    <dgm:cxn modelId="{AE6F140C-D281-4E20-82E3-0657C77D5F24}" type="presOf" srcId="{453E8560-8B6B-45A1-9FA8-805516C6B56A}" destId="{8CE09B05-D303-43E6-8E3C-9A55C1E41BB9}" srcOrd="0" destOrd="0" presId="urn:microsoft.com/office/officeart/2008/layout/LinedList"/>
    <dgm:cxn modelId="{55F1F328-01A9-418E-95A2-8B31FBC6DE2D}" srcId="{5FC6B603-8889-4BE8-BB30-D0AF168FBB4D}" destId="{867F7DDF-A423-4A5E-AD3B-5F1BB07EFFC0}" srcOrd="2" destOrd="0" parTransId="{6D9A61D0-2D0C-4D43-902C-9FE8BFDA6B1E}" sibTransId="{192C5A68-17A0-47F6-B1BA-3381D31BA147}"/>
    <dgm:cxn modelId="{54A6E92D-E317-4950-866F-82E658F8F907}" type="presOf" srcId="{867F7DDF-A423-4A5E-AD3B-5F1BB07EFFC0}" destId="{6197B2AC-10AF-4178-9DDD-C27825DFF699}" srcOrd="0" destOrd="0" presId="urn:microsoft.com/office/officeart/2008/layout/LinedList"/>
    <dgm:cxn modelId="{52140A33-C10A-4A13-B4FD-1735E8D0F796}" srcId="{5FC6B603-8889-4BE8-BB30-D0AF168FBB4D}" destId="{0A8CFD12-4F6E-4998-8A57-262C97590016}" srcOrd="1" destOrd="0" parTransId="{18DF0906-203B-44B1-A707-57F9BFA81158}" sibTransId="{ADDA58EC-D25B-4D64-880E-1ECD5EDCB807}"/>
    <dgm:cxn modelId="{2A978067-A92D-4A16-83FA-F2B5CF770B9B}" type="presOf" srcId="{8D75F85E-F63A-40DF-9D25-1F5F70BC80D8}" destId="{4C934E09-BAE0-445C-9891-4EC6D70AF0EB}" srcOrd="0" destOrd="0" presId="urn:microsoft.com/office/officeart/2008/layout/LinedList"/>
    <dgm:cxn modelId="{C8C4DF79-0A9B-488A-B093-3C114A864FB5}" srcId="{5FC6B603-8889-4BE8-BB30-D0AF168FBB4D}" destId="{453E8560-8B6B-45A1-9FA8-805516C6B56A}" srcOrd="4" destOrd="0" parTransId="{817932A6-83B1-44E8-B233-0E2D1C6B271D}" sibTransId="{4C92A0C7-C5CE-4D5F-AD7D-A8D74A28DE60}"/>
    <dgm:cxn modelId="{CC44DD7C-2843-4865-8B73-47519E18E811}" srcId="{5FC6B603-8889-4BE8-BB30-D0AF168FBB4D}" destId="{11D37652-5BEC-4DB5-B4EB-3648994982A3}" srcOrd="5" destOrd="0" parTransId="{9F4CF4A7-725B-4FCB-87E9-5B066D964D7E}" sibTransId="{82EE0E16-12B8-40AD-8C32-059045022F24}"/>
    <dgm:cxn modelId="{49383D87-F834-4FC4-91E8-04D2725939B1}" type="presOf" srcId="{11D37652-5BEC-4DB5-B4EB-3648994982A3}" destId="{1098BBC6-292D-4AA3-9BC4-392A62A0AE6F}" srcOrd="0" destOrd="0" presId="urn:microsoft.com/office/officeart/2008/layout/LinedList"/>
    <dgm:cxn modelId="{33705F89-1172-45A6-B657-D8C7C8575519}" type="presOf" srcId="{5FC6B603-8889-4BE8-BB30-D0AF168FBB4D}" destId="{0B83880C-3CDB-4831-8518-C119370E45E8}" srcOrd="0" destOrd="0" presId="urn:microsoft.com/office/officeart/2008/layout/LinedList"/>
    <dgm:cxn modelId="{E39B528E-A8C1-47BA-9E60-2CB8D472207F}" type="presOf" srcId="{0A8CFD12-4F6E-4998-8A57-262C97590016}" destId="{8D7BE778-4C81-49A3-994E-0881D749664C}" srcOrd="0" destOrd="0" presId="urn:microsoft.com/office/officeart/2008/layout/LinedList"/>
    <dgm:cxn modelId="{38D92B95-5F85-4B5A-BD41-5D2FCDF1D0E3}" srcId="{5FC6B603-8889-4BE8-BB30-D0AF168FBB4D}" destId="{8D75F85E-F63A-40DF-9D25-1F5F70BC80D8}" srcOrd="0" destOrd="0" parTransId="{A070FBDC-617B-44D7-A9AD-461C5FEB4C90}" sibTransId="{84551BD7-6DA1-428B-A25F-F2DA4C51608B}"/>
    <dgm:cxn modelId="{AA0537AA-10B2-463C-AB2E-6CC59E85C45D}" srcId="{5FC6B603-8889-4BE8-BB30-D0AF168FBB4D}" destId="{F5A69A26-5EDF-4E94-9D36-731AE4B3FA54}" srcOrd="3" destOrd="0" parTransId="{1B1CEECA-775B-499C-98D7-127D7F57AD02}" sibTransId="{0B501A99-1742-40BA-8168-9C4AE9B6271E}"/>
    <dgm:cxn modelId="{69D407F4-12E2-4BA5-B07B-A8D14B0EB002}" type="presOf" srcId="{F5A69A26-5EDF-4E94-9D36-731AE4B3FA54}" destId="{53DFEEBD-DBAE-4F2A-BF2F-C2334934556B}" srcOrd="0" destOrd="0" presId="urn:microsoft.com/office/officeart/2008/layout/LinedList"/>
    <dgm:cxn modelId="{A64C7D06-D36A-4D75-B1ED-2952FDA15300}" type="presParOf" srcId="{0B83880C-3CDB-4831-8518-C119370E45E8}" destId="{CFE48DCB-BB25-4CEF-AB1B-5D688BAD33A8}" srcOrd="0" destOrd="0" presId="urn:microsoft.com/office/officeart/2008/layout/LinedList"/>
    <dgm:cxn modelId="{C4BB0511-FA3C-4327-9C0A-18B5F98B841D}" type="presParOf" srcId="{0B83880C-3CDB-4831-8518-C119370E45E8}" destId="{A2E4D6F1-FDBA-47BA-B43D-D1956787611F}" srcOrd="1" destOrd="0" presId="urn:microsoft.com/office/officeart/2008/layout/LinedList"/>
    <dgm:cxn modelId="{A8BC197E-6C3C-433C-9D8A-F7167B666B3F}" type="presParOf" srcId="{A2E4D6F1-FDBA-47BA-B43D-D1956787611F}" destId="{4C934E09-BAE0-445C-9891-4EC6D70AF0EB}" srcOrd="0" destOrd="0" presId="urn:microsoft.com/office/officeart/2008/layout/LinedList"/>
    <dgm:cxn modelId="{EC6D6200-DC15-43DC-BEE6-4CE8828E9BB0}" type="presParOf" srcId="{A2E4D6F1-FDBA-47BA-B43D-D1956787611F}" destId="{F27597D8-2F12-454E-817B-9AE57A01E393}" srcOrd="1" destOrd="0" presId="urn:microsoft.com/office/officeart/2008/layout/LinedList"/>
    <dgm:cxn modelId="{57C61027-4BF2-4DCB-B7CC-13D91DCC2F1E}" type="presParOf" srcId="{0B83880C-3CDB-4831-8518-C119370E45E8}" destId="{D5FCCA12-C317-4A39-B3BD-5F2285055252}" srcOrd="2" destOrd="0" presId="urn:microsoft.com/office/officeart/2008/layout/LinedList"/>
    <dgm:cxn modelId="{AEFC3806-8048-420A-AF82-91E287C1C92C}" type="presParOf" srcId="{0B83880C-3CDB-4831-8518-C119370E45E8}" destId="{542BCEEF-9A30-4022-9F1A-27D5201AA65C}" srcOrd="3" destOrd="0" presId="urn:microsoft.com/office/officeart/2008/layout/LinedList"/>
    <dgm:cxn modelId="{BBD42767-430A-4B86-AC2F-C980D97AD8CF}" type="presParOf" srcId="{542BCEEF-9A30-4022-9F1A-27D5201AA65C}" destId="{8D7BE778-4C81-49A3-994E-0881D749664C}" srcOrd="0" destOrd="0" presId="urn:microsoft.com/office/officeart/2008/layout/LinedList"/>
    <dgm:cxn modelId="{85A8939B-8471-4559-9DCD-07ECD12FF276}" type="presParOf" srcId="{542BCEEF-9A30-4022-9F1A-27D5201AA65C}" destId="{1F60CF26-86CA-4705-9912-0FF4DF09011E}" srcOrd="1" destOrd="0" presId="urn:microsoft.com/office/officeart/2008/layout/LinedList"/>
    <dgm:cxn modelId="{8FCA9BF9-1F7A-4B49-B4BC-ED8E43986035}" type="presParOf" srcId="{0B83880C-3CDB-4831-8518-C119370E45E8}" destId="{2B3CD6D4-4FFC-48C0-89B8-FE7DA834936C}" srcOrd="4" destOrd="0" presId="urn:microsoft.com/office/officeart/2008/layout/LinedList"/>
    <dgm:cxn modelId="{6075BF1A-DEAC-4303-9CB0-5FEDB59E235C}" type="presParOf" srcId="{0B83880C-3CDB-4831-8518-C119370E45E8}" destId="{EC793F1A-9C5E-481B-A102-45CDCCC919B8}" srcOrd="5" destOrd="0" presId="urn:microsoft.com/office/officeart/2008/layout/LinedList"/>
    <dgm:cxn modelId="{577824A7-D223-479F-91D0-E228FD9B0AFE}" type="presParOf" srcId="{EC793F1A-9C5E-481B-A102-45CDCCC919B8}" destId="{6197B2AC-10AF-4178-9DDD-C27825DFF699}" srcOrd="0" destOrd="0" presId="urn:microsoft.com/office/officeart/2008/layout/LinedList"/>
    <dgm:cxn modelId="{7238A571-5F11-4149-B790-C4DAE6FA13CD}" type="presParOf" srcId="{EC793F1A-9C5E-481B-A102-45CDCCC919B8}" destId="{3E07608E-85F3-4CFD-B1F9-A6516C50EF24}" srcOrd="1" destOrd="0" presId="urn:microsoft.com/office/officeart/2008/layout/LinedList"/>
    <dgm:cxn modelId="{7D812BAD-1D3D-4A99-9A91-3E5015E39847}" type="presParOf" srcId="{0B83880C-3CDB-4831-8518-C119370E45E8}" destId="{6338F4F1-D967-496B-9FE2-B6785B8384B7}" srcOrd="6" destOrd="0" presId="urn:microsoft.com/office/officeart/2008/layout/LinedList"/>
    <dgm:cxn modelId="{A39E3AEF-CAD2-4FFE-9FFB-AB294EA2B1C6}" type="presParOf" srcId="{0B83880C-3CDB-4831-8518-C119370E45E8}" destId="{E228B982-75D8-49F7-8D1E-713644D85EE4}" srcOrd="7" destOrd="0" presId="urn:microsoft.com/office/officeart/2008/layout/LinedList"/>
    <dgm:cxn modelId="{3D353642-4912-46B2-B37B-7F9890A65557}" type="presParOf" srcId="{E228B982-75D8-49F7-8D1E-713644D85EE4}" destId="{53DFEEBD-DBAE-4F2A-BF2F-C2334934556B}" srcOrd="0" destOrd="0" presId="urn:microsoft.com/office/officeart/2008/layout/LinedList"/>
    <dgm:cxn modelId="{156B1129-3652-455A-98B8-36006D1AF74B}" type="presParOf" srcId="{E228B982-75D8-49F7-8D1E-713644D85EE4}" destId="{EDBEB439-20A1-4FE9-8208-5D338293A17A}" srcOrd="1" destOrd="0" presId="urn:microsoft.com/office/officeart/2008/layout/LinedList"/>
    <dgm:cxn modelId="{2F973121-0AA9-4A44-88FE-5598DCC6AC20}" type="presParOf" srcId="{0B83880C-3CDB-4831-8518-C119370E45E8}" destId="{6A234F40-B36F-436D-99B9-26051EDCAFA7}" srcOrd="8" destOrd="0" presId="urn:microsoft.com/office/officeart/2008/layout/LinedList"/>
    <dgm:cxn modelId="{6B2FF072-17FC-43E1-8196-E000679B82EC}" type="presParOf" srcId="{0B83880C-3CDB-4831-8518-C119370E45E8}" destId="{08CB965D-9C9C-48C3-8BE6-BF900C66C219}" srcOrd="9" destOrd="0" presId="urn:microsoft.com/office/officeart/2008/layout/LinedList"/>
    <dgm:cxn modelId="{6E2B7A30-B3BE-4C81-AF3D-8AE38A6A19A2}" type="presParOf" srcId="{08CB965D-9C9C-48C3-8BE6-BF900C66C219}" destId="{8CE09B05-D303-43E6-8E3C-9A55C1E41BB9}" srcOrd="0" destOrd="0" presId="urn:microsoft.com/office/officeart/2008/layout/LinedList"/>
    <dgm:cxn modelId="{BDEB86E3-8F2F-4D03-B130-DE350B3E7196}" type="presParOf" srcId="{08CB965D-9C9C-48C3-8BE6-BF900C66C219}" destId="{794998E0-EDEB-4886-823C-9810465DA30D}" srcOrd="1" destOrd="0" presId="urn:microsoft.com/office/officeart/2008/layout/LinedList"/>
    <dgm:cxn modelId="{B1864DE5-32D1-451F-B554-2BE40BC0883A}" type="presParOf" srcId="{0B83880C-3CDB-4831-8518-C119370E45E8}" destId="{16386B2F-1ECF-489A-8DB9-843B38C3D652}" srcOrd="10" destOrd="0" presId="urn:microsoft.com/office/officeart/2008/layout/LinedList"/>
    <dgm:cxn modelId="{D0B6F882-E877-4E2A-90DD-8536DFD55680}" type="presParOf" srcId="{0B83880C-3CDB-4831-8518-C119370E45E8}" destId="{D351DF2A-DA57-4545-A881-CD88DA97A16F}" srcOrd="11" destOrd="0" presId="urn:microsoft.com/office/officeart/2008/layout/LinedList"/>
    <dgm:cxn modelId="{488A7AD1-34D6-4FFA-9F2B-8F1FFD9D537B}" type="presParOf" srcId="{D351DF2A-DA57-4545-A881-CD88DA97A16F}" destId="{1098BBC6-292D-4AA3-9BC4-392A62A0AE6F}" srcOrd="0" destOrd="0" presId="urn:microsoft.com/office/officeart/2008/layout/LinedList"/>
    <dgm:cxn modelId="{047D568A-A834-4247-ADAF-872B64083159}" type="presParOf" srcId="{D351DF2A-DA57-4545-A881-CD88DA97A16F}" destId="{499295E9-E97F-4CFF-B4A7-E5051ACC765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48DCB-BB25-4CEF-AB1B-5D688BAD33A8}">
      <dsp:nvSpPr>
        <dsp:cNvPr id="0" name=""/>
        <dsp:cNvSpPr/>
      </dsp:nvSpPr>
      <dsp:spPr>
        <a:xfrm>
          <a:off x="0" y="1662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934E09-BAE0-445C-9891-4EC6D70AF0EB}">
      <dsp:nvSpPr>
        <dsp:cNvPr id="0" name=""/>
        <dsp:cNvSpPr/>
      </dsp:nvSpPr>
      <dsp:spPr>
        <a:xfrm>
          <a:off x="0" y="1662"/>
          <a:ext cx="2630287" cy="56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Features:</a:t>
          </a:r>
        </a:p>
      </dsp:txBody>
      <dsp:txXfrm>
        <a:off x="0" y="1662"/>
        <a:ext cx="2630287" cy="566918"/>
      </dsp:txXfrm>
    </dsp:sp>
    <dsp:sp modelId="{2AB9B719-BC6A-4ABB-A4AB-74ECEBFADD2F}">
      <dsp:nvSpPr>
        <dsp:cNvPr id="0" name=""/>
        <dsp:cNvSpPr/>
      </dsp:nvSpPr>
      <dsp:spPr>
        <a:xfrm>
          <a:off x="0" y="568580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B3ECAA-D234-473C-8960-398032A61B45}">
      <dsp:nvSpPr>
        <dsp:cNvPr id="0" name=""/>
        <dsp:cNvSpPr/>
      </dsp:nvSpPr>
      <dsp:spPr>
        <a:xfrm>
          <a:off x="0" y="568580"/>
          <a:ext cx="2630287" cy="56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Low Power Consumption</a:t>
          </a:r>
        </a:p>
      </dsp:txBody>
      <dsp:txXfrm>
        <a:off x="0" y="568580"/>
        <a:ext cx="2630287" cy="566918"/>
      </dsp:txXfrm>
    </dsp:sp>
    <dsp:sp modelId="{852D7908-E3C2-4F0C-98F1-A60A82D4D450}">
      <dsp:nvSpPr>
        <dsp:cNvPr id="0" name=""/>
        <dsp:cNvSpPr/>
      </dsp:nvSpPr>
      <dsp:spPr>
        <a:xfrm>
          <a:off x="0" y="1135499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5C1460-884B-4564-A8BD-D600FB41A95A}">
      <dsp:nvSpPr>
        <dsp:cNvPr id="0" name=""/>
        <dsp:cNvSpPr/>
      </dsp:nvSpPr>
      <dsp:spPr>
        <a:xfrm>
          <a:off x="0" y="1135499"/>
          <a:ext cx="2630287" cy="56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Low Hardware Complexity</a:t>
          </a:r>
        </a:p>
      </dsp:txBody>
      <dsp:txXfrm>
        <a:off x="0" y="1135499"/>
        <a:ext cx="2630287" cy="566918"/>
      </dsp:txXfrm>
    </dsp:sp>
    <dsp:sp modelId="{90D074D8-97F5-4202-AFDD-9FA775A05EC0}">
      <dsp:nvSpPr>
        <dsp:cNvPr id="0" name=""/>
        <dsp:cNvSpPr/>
      </dsp:nvSpPr>
      <dsp:spPr>
        <a:xfrm>
          <a:off x="0" y="1702417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D414B5-1503-4B62-9A89-64BA830BE1A8}">
      <dsp:nvSpPr>
        <dsp:cNvPr id="0" name=""/>
        <dsp:cNvSpPr/>
      </dsp:nvSpPr>
      <dsp:spPr>
        <a:xfrm>
          <a:off x="0" y="1702417"/>
          <a:ext cx="2630287" cy="56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Predictable Timing</a:t>
          </a:r>
        </a:p>
      </dsp:txBody>
      <dsp:txXfrm>
        <a:off x="0" y="1702417"/>
        <a:ext cx="2630287" cy="566918"/>
      </dsp:txXfrm>
    </dsp:sp>
    <dsp:sp modelId="{8F525939-8D23-4A72-A746-7668C684871B}">
      <dsp:nvSpPr>
        <dsp:cNvPr id="0" name=""/>
        <dsp:cNvSpPr/>
      </dsp:nvSpPr>
      <dsp:spPr>
        <a:xfrm>
          <a:off x="0" y="2269335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16B7BF-AF2F-48FD-92DB-E07CD0A7A3B7}">
      <dsp:nvSpPr>
        <dsp:cNvPr id="0" name=""/>
        <dsp:cNvSpPr/>
      </dsp:nvSpPr>
      <dsp:spPr>
        <a:xfrm>
          <a:off x="0" y="2269335"/>
          <a:ext cx="2630287" cy="56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Single-Clock Instruction Execution</a:t>
          </a:r>
        </a:p>
      </dsp:txBody>
      <dsp:txXfrm>
        <a:off x="0" y="2269335"/>
        <a:ext cx="2630287" cy="566918"/>
      </dsp:txXfrm>
    </dsp:sp>
    <dsp:sp modelId="{25AE483F-5C0B-420A-AC27-34A8AC58F505}">
      <dsp:nvSpPr>
        <dsp:cNvPr id="0" name=""/>
        <dsp:cNvSpPr/>
      </dsp:nvSpPr>
      <dsp:spPr>
        <a:xfrm>
          <a:off x="0" y="2836254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8C297E-C916-42F4-A75E-DB3134E4DBFA}">
      <dsp:nvSpPr>
        <dsp:cNvPr id="0" name=""/>
        <dsp:cNvSpPr/>
      </dsp:nvSpPr>
      <dsp:spPr>
        <a:xfrm>
          <a:off x="0" y="2836254"/>
          <a:ext cx="2630287" cy="56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20+ executable Instructions</a:t>
          </a:r>
        </a:p>
      </dsp:txBody>
      <dsp:txXfrm>
        <a:off x="0" y="2836254"/>
        <a:ext cx="2630287" cy="5669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48DCB-BB25-4CEF-AB1B-5D688BAD33A8}">
      <dsp:nvSpPr>
        <dsp:cNvPr id="0" name=""/>
        <dsp:cNvSpPr/>
      </dsp:nvSpPr>
      <dsp:spPr>
        <a:xfrm>
          <a:off x="0" y="415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934E09-BAE0-445C-9891-4EC6D70AF0EB}">
      <dsp:nvSpPr>
        <dsp:cNvPr id="0" name=""/>
        <dsp:cNvSpPr/>
      </dsp:nvSpPr>
      <dsp:spPr>
        <a:xfrm>
          <a:off x="0" y="415"/>
          <a:ext cx="2630287" cy="680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Features:</a:t>
          </a:r>
        </a:p>
      </dsp:txBody>
      <dsp:txXfrm>
        <a:off x="0" y="415"/>
        <a:ext cx="2630287" cy="680800"/>
      </dsp:txXfrm>
    </dsp:sp>
    <dsp:sp modelId="{A9DE3FE6-D9AD-4CEC-BC35-93BE48919B6B}">
      <dsp:nvSpPr>
        <dsp:cNvPr id="0" name=""/>
        <dsp:cNvSpPr/>
      </dsp:nvSpPr>
      <dsp:spPr>
        <a:xfrm>
          <a:off x="0" y="681216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391CDE-1E3F-4B1D-BC1E-3207BC377C43}">
      <dsp:nvSpPr>
        <dsp:cNvPr id="0" name=""/>
        <dsp:cNvSpPr/>
      </dsp:nvSpPr>
      <dsp:spPr>
        <a:xfrm>
          <a:off x="0" y="681216"/>
          <a:ext cx="2630287" cy="680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5 stage Pipelining</a:t>
          </a:r>
        </a:p>
      </dsp:txBody>
      <dsp:txXfrm>
        <a:off x="0" y="681216"/>
        <a:ext cx="2630287" cy="680800"/>
      </dsp:txXfrm>
    </dsp:sp>
    <dsp:sp modelId="{7345D904-D60C-4F92-AA3A-634340EDA81D}">
      <dsp:nvSpPr>
        <dsp:cNvPr id="0" name=""/>
        <dsp:cNvSpPr/>
      </dsp:nvSpPr>
      <dsp:spPr>
        <a:xfrm>
          <a:off x="0" y="1362017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722645-92F5-486D-BA48-7D3C90A2991B}">
      <dsp:nvSpPr>
        <dsp:cNvPr id="0" name=""/>
        <dsp:cNvSpPr/>
      </dsp:nvSpPr>
      <dsp:spPr>
        <a:xfrm>
          <a:off x="0" y="1362017"/>
          <a:ext cx="2630287" cy="680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Increased Throughput</a:t>
          </a:r>
        </a:p>
      </dsp:txBody>
      <dsp:txXfrm>
        <a:off x="0" y="1362017"/>
        <a:ext cx="2630287" cy="680800"/>
      </dsp:txXfrm>
    </dsp:sp>
    <dsp:sp modelId="{4B2FA45D-63A1-4422-A1C3-C2127DD92C7F}">
      <dsp:nvSpPr>
        <dsp:cNvPr id="0" name=""/>
        <dsp:cNvSpPr/>
      </dsp:nvSpPr>
      <dsp:spPr>
        <a:xfrm>
          <a:off x="0" y="2042817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076E57-4771-4416-AD1C-9791F8EEA7AA}">
      <dsp:nvSpPr>
        <dsp:cNvPr id="0" name=""/>
        <dsp:cNvSpPr/>
      </dsp:nvSpPr>
      <dsp:spPr>
        <a:xfrm>
          <a:off x="0" y="2042817"/>
          <a:ext cx="2630287" cy="680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Efficient Resource Utilization</a:t>
          </a:r>
        </a:p>
      </dsp:txBody>
      <dsp:txXfrm>
        <a:off x="0" y="2042817"/>
        <a:ext cx="2630287" cy="680800"/>
      </dsp:txXfrm>
    </dsp:sp>
    <dsp:sp modelId="{4D73D2EF-0886-4554-9113-2C8958AB702A}">
      <dsp:nvSpPr>
        <dsp:cNvPr id="0" name=""/>
        <dsp:cNvSpPr/>
      </dsp:nvSpPr>
      <dsp:spPr>
        <a:xfrm>
          <a:off x="0" y="2723618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B368F7-F0B0-4047-953C-F98936098775}">
      <dsp:nvSpPr>
        <dsp:cNvPr id="0" name=""/>
        <dsp:cNvSpPr/>
      </dsp:nvSpPr>
      <dsp:spPr>
        <a:xfrm>
          <a:off x="0" y="2723618"/>
          <a:ext cx="2630287" cy="680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More Control</a:t>
          </a:r>
        </a:p>
      </dsp:txBody>
      <dsp:txXfrm>
        <a:off x="0" y="2723618"/>
        <a:ext cx="2630287" cy="6808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48DCB-BB25-4CEF-AB1B-5D688BAD33A8}">
      <dsp:nvSpPr>
        <dsp:cNvPr id="0" name=""/>
        <dsp:cNvSpPr/>
      </dsp:nvSpPr>
      <dsp:spPr>
        <a:xfrm>
          <a:off x="0" y="1662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934E09-BAE0-445C-9891-4EC6D70AF0EB}">
      <dsp:nvSpPr>
        <dsp:cNvPr id="0" name=""/>
        <dsp:cNvSpPr/>
      </dsp:nvSpPr>
      <dsp:spPr>
        <a:xfrm>
          <a:off x="0" y="1662"/>
          <a:ext cx="2630287" cy="56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Features:</a:t>
          </a:r>
        </a:p>
      </dsp:txBody>
      <dsp:txXfrm>
        <a:off x="0" y="1662"/>
        <a:ext cx="2630287" cy="566918"/>
      </dsp:txXfrm>
    </dsp:sp>
    <dsp:sp modelId="{11EA22EE-EAB9-44C4-91A9-EE6931544C36}">
      <dsp:nvSpPr>
        <dsp:cNvPr id="0" name=""/>
        <dsp:cNvSpPr/>
      </dsp:nvSpPr>
      <dsp:spPr>
        <a:xfrm>
          <a:off x="0" y="568580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5E112F-B7D7-4462-B0C4-68A3BB146D8E}">
      <dsp:nvSpPr>
        <dsp:cNvPr id="0" name=""/>
        <dsp:cNvSpPr/>
      </dsp:nvSpPr>
      <dsp:spPr>
        <a:xfrm>
          <a:off x="0" y="568580"/>
          <a:ext cx="2630287" cy="56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Complete Hazard Control Unit</a:t>
          </a:r>
        </a:p>
      </dsp:txBody>
      <dsp:txXfrm>
        <a:off x="0" y="568580"/>
        <a:ext cx="2630287" cy="566918"/>
      </dsp:txXfrm>
    </dsp:sp>
    <dsp:sp modelId="{CCEC69F6-090A-4D3F-9FEA-075A9C04C28B}">
      <dsp:nvSpPr>
        <dsp:cNvPr id="0" name=""/>
        <dsp:cNvSpPr/>
      </dsp:nvSpPr>
      <dsp:spPr>
        <a:xfrm>
          <a:off x="0" y="1135499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37DAFB-89F3-4C2C-9F0F-6D18A4A3FDBA}">
      <dsp:nvSpPr>
        <dsp:cNvPr id="0" name=""/>
        <dsp:cNvSpPr/>
      </dsp:nvSpPr>
      <dsp:spPr>
        <a:xfrm>
          <a:off x="0" y="1135499"/>
          <a:ext cx="2630287" cy="56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 Data Hazard</a:t>
          </a:r>
        </a:p>
      </dsp:txBody>
      <dsp:txXfrm>
        <a:off x="0" y="1135499"/>
        <a:ext cx="2630287" cy="566918"/>
      </dsp:txXfrm>
    </dsp:sp>
    <dsp:sp modelId="{7057E4B1-D5E6-4E93-AA5F-0E528971E519}">
      <dsp:nvSpPr>
        <dsp:cNvPr id="0" name=""/>
        <dsp:cNvSpPr/>
      </dsp:nvSpPr>
      <dsp:spPr>
        <a:xfrm>
          <a:off x="0" y="1702417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850227-E290-4077-9523-D3086D2BDD31}">
      <dsp:nvSpPr>
        <dsp:cNvPr id="0" name=""/>
        <dsp:cNvSpPr/>
      </dsp:nvSpPr>
      <dsp:spPr>
        <a:xfrm>
          <a:off x="0" y="1702417"/>
          <a:ext cx="2630287" cy="56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 Structure Hazard</a:t>
          </a:r>
        </a:p>
      </dsp:txBody>
      <dsp:txXfrm>
        <a:off x="0" y="1702417"/>
        <a:ext cx="2630287" cy="566918"/>
      </dsp:txXfrm>
    </dsp:sp>
    <dsp:sp modelId="{41FC5731-1C42-4907-BE69-8B6722705AB0}">
      <dsp:nvSpPr>
        <dsp:cNvPr id="0" name=""/>
        <dsp:cNvSpPr/>
      </dsp:nvSpPr>
      <dsp:spPr>
        <a:xfrm>
          <a:off x="0" y="2269335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ADFBE7-095A-4CBF-85F8-328CD002F7F1}">
      <dsp:nvSpPr>
        <dsp:cNvPr id="0" name=""/>
        <dsp:cNvSpPr/>
      </dsp:nvSpPr>
      <dsp:spPr>
        <a:xfrm>
          <a:off x="0" y="2269335"/>
          <a:ext cx="2630287" cy="56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 Branching Hazard</a:t>
          </a:r>
        </a:p>
      </dsp:txBody>
      <dsp:txXfrm>
        <a:off x="0" y="2269335"/>
        <a:ext cx="2630287" cy="566918"/>
      </dsp:txXfrm>
    </dsp:sp>
    <dsp:sp modelId="{FF81C210-3F53-4C44-BAE7-656F53854C30}">
      <dsp:nvSpPr>
        <dsp:cNvPr id="0" name=""/>
        <dsp:cNvSpPr/>
      </dsp:nvSpPr>
      <dsp:spPr>
        <a:xfrm>
          <a:off x="0" y="2836254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13EF2F-0205-4125-9590-535DF1977777}">
      <dsp:nvSpPr>
        <dsp:cNvPr id="0" name=""/>
        <dsp:cNvSpPr/>
      </dsp:nvSpPr>
      <dsp:spPr>
        <a:xfrm>
          <a:off x="0" y="2836254"/>
          <a:ext cx="2630287" cy="56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Only 1 Cycle for Flush</a:t>
          </a:r>
        </a:p>
      </dsp:txBody>
      <dsp:txXfrm>
        <a:off x="0" y="2836254"/>
        <a:ext cx="2630287" cy="5669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48DCB-BB25-4CEF-AB1B-5D688BAD33A8}">
      <dsp:nvSpPr>
        <dsp:cNvPr id="0" name=""/>
        <dsp:cNvSpPr/>
      </dsp:nvSpPr>
      <dsp:spPr>
        <a:xfrm>
          <a:off x="0" y="1662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934E09-BAE0-445C-9891-4EC6D70AF0EB}">
      <dsp:nvSpPr>
        <dsp:cNvPr id="0" name=""/>
        <dsp:cNvSpPr/>
      </dsp:nvSpPr>
      <dsp:spPr>
        <a:xfrm>
          <a:off x="0" y="1662"/>
          <a:ext cx="2630287" cy="56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Features:</a:t>
          </a:r>
        </a:p>
      </dsp:txBody>
      <dsp:txXfrm>
        <a:off x="0" y="1662"/>
        <a:ext cx="2630287" cy="566918"/>
      </dsp:txXfrm>
    </dsp:sp>
    <dsp:sp modelId="{D5FCCA12-C317-4A39-B3BD-5F2285055252}">
      <dsp:nvSpPr>
        <dsp:cNvPr id="0" name=""/>
        <dsp:cNvSpPr/>
      </dsp:nvSpPr>
      <dsp:spPr>
        <a:xfrm>
          <a:off x="0" y="568580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7BE778-4C81-49A3-994E-0881D749664C}">
      <dsp:nvSpPr>
        <dsp:cNvPr id="0" name=""/>
        <dsp:cNvSpPr/>
      </dsp:nvSpPr>
      <dsp:spPr>
        <a:xfrm>
          <a:off x="0" y="568580"/>
          <a:ext cx="2630287" cy="56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Complete Matrix Mac Unit</a:t>
          </a:r>
        </a:p>
      </dsp:txBody>
      <dsp:txXfrm>
        <a:off x="0" y="568580"/>
        <a:ext cx="2630287" cy="566918"/>
      </dsp:txXfrm>
    </dsp:sp>
    <dsp:sp modelId="{2B3CD6D4-4FFC-48C0-89B8-FE7DA834936C}">
      <dsp:nvSpPr>
        <dsp:cNvPr id="0" name=""/>
        <dsp:cNvSpPr/>
      </dsp:nvSpPr>
      <dsp:spPr>
        <a:xfrm>
          <a:off x="0" y="1135499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97B2AC-10AF-4178-9DDD-C27825DFF699}">
      <dsp:nvSpPr>
        <dsp:cNvPr id="0" name=""/>
        <dsp:cNvSpPr/>
      </dsp:nvSpPr>
      <dsp:spPr>
        <a:xfrm>
          <a:off x="0" y="1135499"/>
          <a:ext cx="2630287" cy="56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Additional 6 Instructions for MAC</a:t>
          </a:r>
        </a:p>
      </dsp:txBody>
      <dsp:txXfrm>
        <a:off x="0" y="1135499"/>
        <a:ext cx="2630287" cy="566918"/>
      </dsp:txXfrm>
    </dsp:sp>
    <dsp:sp modelId="{6338F4F1-D967-496B-9FE2-B6785B8384B7}">
      <dsp:nvSpPr>
        <dsp:cNvPr id="0" name=""/>
        <dsp:cNvSpPr/>
      </dsp:nvSpPr>
      <dsp:spPr>
        <a:xfrm>
          <a:off x="0" y="1702417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DFEEBD-DBAE-4F2A-BF2F-C2334934556B}">
      <dsp:nvSpPr>
        <dsp:cNvPr id="0" name=""/>
        <dsp:cNvSpPr/>
      </dsp:nvSpPr>
      <dsp:spPr>
        <a:xfrm>
          <a:off x="0" y="1702417"/>
          <a:ext cx="2630287" cy="56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Separate Flash Memory</a:t>
          </a:r>
        </a:p>
      </dsp:txBody>
      <dsp:txXfrm>
        <a:off x="0" y="1702417"/>
        <a:ext cx="2630287" cy="566918"/>
      </dsp:txXfrm>
    </dsp:sp>
    <dsp:sp modelId="{6A234F40-B36F-436D-99B9-26051EDCAFA7}">
      <dsp:nvSpPr>
        <dsp:cNvPr id="0" name=""/>
        <dsp:cNvSpPr/>
      </dsp:nvSpPr>
      <dsp:spPr>
        <a:xfrm>
          <a:off x="0" y="2269335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E09B05-D303-43E6-8E3C-9A55C1E41BB9}">
      <dsp:nvSpPr>
        <dsp:cNvPr id="0" name=""/>
        <dsp:cNvSpPr/>
      </dsp:nvSpPr>
      <dsp:spPr>
        <a:xfrm>
          <a:off x="0" y="2269335"/>
          <a:ext cx="2630287" cy="56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Parallel Data read/Write</a:t>
          </a:r>
        </a:p>
      </dsp:txBody>
      <dsp:txXfrm>
        <a:off x="0" y="2269335"/>
        <a:ext cx="2630287" cy="566918"/>
      </dsp:txXfrm>
    </dsp:sp>
    <dsp:sp modelId="{16386B2F-1ECF-489A-8DB9-843B38C3D652}">
      <dsp:nvSpPr>
        <dsp:cNvPr id="0" name=""/>
        <dsp:cNvSpPr/>
      </dsp:nvSpPr>
      <dsp:spPr>
        <a:xfrm>
          <a:off x="0" y="2836254"/>
          <a:ext cx="26302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98BBC6-292D-4AA3-9BC4-392A62A0AE6F}">
      <dsp:nvSpPr>
        <dsp:cNvPr id="0" name=""/>
        <dsp:cNvSpPr/>
      </dsp:nvSpPr>
      <dsp:spPr>
        <a:xfrm>
          <a:off x="0" y="2836254"/>
          <a:ext cx="2630287" cy="56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Pipelining Support</a:t>
          </a:r>
        </a:p>
      </dsp:txBody>
      <dsp:txXfrm>
        <a:off x="0" y="2836254"/>
        <a:ext cx="2630287" cy="5669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7T03:09:36.3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24575,'0'5'0,"0"5"0,0 6 0,0 5 0,0 3 0,0 2 0,0 1 0,0-4-8191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7T03:09:36.3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24575,'0'5'0,"0"5"0,0 6 0,0 5 0,0 3 0,0 2 0,0 1 0,0-4-8191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9ACDE-A06F-4C47-BC92-DB58ADBC6ECF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4F36B5-1B34-4C8E-B581-DED7985FD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17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882225-4FF2-4B32-B958-E4CB62F64462}" type="slidenum">
              <a:rPr kumimoji="0" lang="en-US" sz="12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7511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84284D-4D65-4143-95E1-80D7B46A27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6289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04582-8428-E25A-F247-40F0A8B3E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8A474E-EC0E-251E-66F8-1374F53FCC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858C9-2B88-FF0D-ED64-A5ABE4740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C5290-0367-4762-BCB9-01670773C571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A25CE-B89B-EB7D-DB2E-C0C6D37CF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AA9BC-3745-BC73-F57F-32D91990C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A8B8F-6B80-4A10-BB08-7710D6BFF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8149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98EC3-6643-2CF4-938A-72024C37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807B28-372B-2633-D149-D4E8D342B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99CD9-BB4B-EBA6-133E-526CE00C2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C5290-0367-4762-BCB9-01670773C571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3511F-B240-C0A9-CFDB-F6FC14283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921E7-8025-E816-9A00-975854060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A8B8F-6B80-4A10-BB08-7710D6BFF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042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07BCA5-B900-1A9D-BCF6-E941096355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34CF8C-9516-03CB-6AB5-3FF6629271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076BB-F91A-21E1-FAD0-E36932ED8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C5290-0367-4762-BCB9-01670773C571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61688-4292-D295-8570-C3B384518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72D4D-324E-5458-3347-FCD4D72C0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A8B8F-6B80-4A10-BB08-7710D6BFF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409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600" y="274680"/>
            <a:ext cx="109723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600" y="1600200"/>
            <a:ext cx="10972320" cy="452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76289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93898-F01B-CD3F-9E04-2361D9D3D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95982-D9FF-2C93-CC0F-293F5119A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34EB7-034D-7128-34F5-EF0CA6C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C5290-0367-4762-BCB9-01670773C571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93C8A-BAE9-F09A-3CB4-12C1C6E8C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C47CE-0EF6-40FE-0D35-BBC196148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A8B8F-6B80-4A10-BB08-7710D6BFF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994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DBA19-5EE8-510F-3F73-173A05E89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CE9344-5245-4C34-4111-F62940BB9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34CE1-3CB6-7B63-97D3-8E7006757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C5290-0367-4762-BCB9-01670773C571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09B30-30A5-3170-9661-98D46D03D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A5E84-CEB7-5BD6-31C1-84F92F732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A8B8F-6B80-4A10-BB08-7710D6BFF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803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3662D-B7EB-8D66-4883-5894909D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C11CB-B05F-AEFB-4AC3-EB60BD688C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A2FCA6-2810-F2A7-0D0F-0E2F851DB0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253BD7-B629-8C5D-BAB2-E46FE6D2F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C5290-0367-4762-BCB9-01670773C571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16BCD-7988-EE15-D5E0-857DA9621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DECFA-05B9-EB68-409F-02EBEA2D4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A8B8F-6B80-4A10-BB08-7710D6BFF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7890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8DAF7-4821-9E19-B3B5-F7616D301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51473-A590-8776-038E-BFBE58B2B6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EB5F0C-AC71-7D44-4A81-D38FB496C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5DAD88-925C-5415-D0E6-5B7603AFBB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DDCEB3-7B8B-5F80-FF82-061B6833F3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9E2A4D-E0D8-8338-EB81-091C88409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C5290-0367-4762-BCB9-01670773C571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FB225C-28DD-0A3F-3502-9ABAB295D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CF313E-76CF-9BFD-5891-55BA52D60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A8B8F-6B80-4A10-BB08-7710D6BFF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1629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C27F4-52A8-4C4A-296B-0668D93A7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A33320-600A-9A73-1101-19844A273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C5290-0367-4762-BCB9-01670773C571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DC8DE1-3B8B-8AE7-F0E9-41CDE0548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A9AF16-66C3-4602-13EE-9EC1B126C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A8B8F-6B80-4A10-BB08-7710D6BFF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0073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B2EFE3-CCFF-CFCE-517E-372FC5A15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C5290-0367-4762-BCB9-01670773C571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A2D556-19A3-36CF-ADC5-3E76100BE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1CA64-91AB-F780-ED5E-8E30BF9A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A8B8F-6B80-4A10-BB08-7710D6BFF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9250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D9426-8F42-E3C7-EEBF-91C683223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667DD-AD04-5E30-EE39-1A9360243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DA40EB-D962-2CB4-BAE7-BCEF720B54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7DD6F-5687-1FB1-5853-F16FB1AF3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C5290-0367-4762-BCB9-01670773C571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D01BD7-41D6-5987-2D2D-8989F20FB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CAE7A-8C91-FD07-8418-5D274C13F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A8B8F-6B80-4A10-BB08-7710D6BFF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3233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BECF2-29F7-80C9-716E-094D68CBD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F590DD-06A2-6697-EBEE-7292575830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390B59-E921-2BE1-2213-FBC4BF695A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366F4E-E652-7BFB-BD6D-57C5016DD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C5290-0367-4762-BCB9-01670773C571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2D9754-646C-4C45-720A-8BCCF9CC7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5D247D-1DAB-3303-539E-7D0BC6597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A8B8F-6B80-4A10-BB08-7710D6BFF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9702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40B160-0DF1-90E5-DDC0-E8F6C6064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13931-C1E9-16BE-CDF1-942559F20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FE39C-CC7B-F20F-144D-E1A7BC53D4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C5290-0367-4762-BCB9-01670773C571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78A6A-5C60-8394-431D-9ECCCE5C47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99A9A-DC21-2BAB-C1C9-C2081308FB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A8B8F-6B80-4A10-BB08-7710D6BFF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32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59="http://schemas.microsoft.com/office/powerpoint/2015/09/main" Requires="p159">
      <p:transition spd="slow" advTm="0">
        <p159:morph option="byObject"/>
      </p:transition>
    </mc:Choice>
    <mc:Fallback>
      <p:transition spd="slow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7.jpg"/><Relationship Id="rId12" Type="http://schemas.openxmlformats.org/officeDocument/2006/relationships/image" Target="../media/image6.jpe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1.jpeg"/><Relationship Id="rId15" Type="http://schemas.openxmlformats.org/officeDocument/2006/relationships/image" Target="../media/image9.jpg"/><Relationship Id="rId10" Type="http://schemas.openxmlformats.org/officeDocument/2006/relationships/image" Target="../media/image4.jpg"/><Relationship Id="rId9" Type="http://schemas.openxmlformats.org/officeDocument/2006/relationships/image" Target="../media/image19.jpeg"/><Relationship Id="rId1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7.jpg"/><Relationship Id="rId12" Type="http://schemas.openxmlformats.org/officeDocument/2006/relationships/image" Target="../media/image6.jpe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1.jpeg"/><Relationship Id="rId15" Type="http://schemas.openxmlformats.org/officeDocument/2006/relationships/image" Target="../media/image9.jpg"/><Relationship Id="rId10" Type="http://schemas.openxmlformats.org/officeDocument/2006/relationships/image" Target="../media/image4.jpg"/><Relationship Id="rId9" Type="http://schemas.openxmlformats.org/officeDocument/2006/relationships/image" Target="../media/image10.jpeg"/><Relationship Id="rId1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25.png"/><Relationship Id="rId3" Type="http://schemas.openxmlformats.org/officeDocument/2006/relationships/image" Target="../media/image10.jpeg"/><Relationship Id="rId7" Type="http://schemas.openxmlformats.org/officeDocument/2006/relationships/image" Target="../media/image7.jpg"/><Relationship Id="rId12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23.png"/><Relationship Id="rId5" Type="http://schemas.openxmlformats.org/officeDocument/2006/relationships/image" Target="../media/image21.jpeg"/><Relationship Id="rId10" Type="http://schemas.openxmlformats.org/officeDocument/2006/relationships/image" Target="../media/image22.pn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12.jpeg"/><Relationship Id="rId12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11" Type="http://schemas.openxmlformats.org/officeDocument/2006/relationships/hyperlink" Target="https://uppercaseguy.atlassian.net/jira/software/projects/RVM/boards/2/timeline" TargetMode="External"/><Relationship Id="rId5" Type="http://schemas.openxmlformats.org/officeDocument/2006/relationships/image" Target="../media/image6.jpeg"/><Relationship Id="rId10" Type="http://schemas.openxmlformats.org/officeDocument/2006/relationships/image" Target="../media/image13.png"/><Relationship Id="rId4" Type="http://schemas.openxmlformats.org/officeDocument/2006/relationships/image" Target="../media/image11.jpeg"/><Relationship Id="rId9" Type="http://schemas.openxmlformats.org/officeDocument/2006/relationships/hyperlink" Target="https://github.com/theuppercaseguy/FYP--Risc-V-32-bit-Matrix-Mac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13" Type="http://schemas.openxmlformats.org/officeDocument/2006/relationships/image" Target="../media/image9.jpg"/><Relationship Id="rId3" Type="http://schemas.openxmlformats.org/officeDocument/2006/relationships/diagramLayout" Target="../diagrams/layout1.xml"/><Relationship Id="rId7" Type="http://schemas.openxmlformats.org/officeDocument/2006/relationships/image" Target="../media/image10.jpeg"/><Relationship Id="rId12" Type="http://schemas.openxmlformats.org/officeDocument/2006/relationships/image" Target="../media/image12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openxmlformats.org/officeDocument/2006/relationships/image" Target="../media/image7.jpg"/><Relationship Id="rId5" Type="http://schemas.openxmlformats.org/officeDocument/2006/relationships/diagramColors" Target="../diagrams/colors1.xml"/><Relationship Id="rId10" Type="http://schemas.openxmlformats.org/officeDocument/2006/relationships/image" Target="../media/image6.jpe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jpeg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13" Type="http://schemas.openxmlformats.org/officeDocument/2006/relationships/image" Target="../media/image9.jpg"/><Relationship Id="rId3" Type="http://schemas.openxmlformats.org/officeDocument/2006/relationships/diagramLayout" Target="../diagrams/layout2.xml"/><Relationship Id="rId7" Type="http://schemas.openxmlformats.org/officeDocument/2006/relationships/image" Target="../media/image10.jpeg"/><Relationship Id="rId12" Type="http://schemas.openxmlformats.org/officeDocument/2006/relationships/image" Target="../media/image12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11" Type="http://schemas.openxmlformats.org/officeDocument/2006/relationships/image" Target="../media/image7.jpg"/><Relationship Id="rId5" Type="http://schemas.openxmlformats.org/officeDocument/2006/relationships/diagramColors" Target="../diagrams/colors2.xml"/><Relationship Id="rId10" Type="http://schemas.openxmlformats.org/officeDocument/2006/relationships/image" Target="../media/image6.jpe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1.jpe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microsoft.com/office/2007/relationships/diagramDrawing" Target="../diagrams/drawing3.xml"/><Relationship Id="rId3" Type="http://schemas.openxmlformats.org/officeDocument/2006/relationships/image" Target="../media/image4.jpg"/><Relationship Id="rId7" Type="http://schemas.openxmlformats.org/officeDocument/2006/relationships/image" Target="../media/image12.jpeg"/><Relationship Id="rId12" Type="http://schemas.openxmlformats.org/officeDocument/2006/relationships/diagramColors" Target="../diagrams/colors3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11" Type="http://schemas.openxmlformats.org/officeDocument/2006/relationships/diagramQuickStyle" Target="../diagrams/quickStyle3.xml"/><Relationship Id="rId5" Type="http://schemas.openxmlformats.org/officeDocument/2006/relationships/image" Target="../media/image6.jpeg"/><Relationship Id="rId10" Type="http://schemas.openxmlformats.org/officeDocument/2006/relationships/diagramLayout" Target="../diagrams/layout3.xml"/><Relationship Id="rId4" Type="http://schemas.openxmlformats.org/officeDocument/2006/relationships/image" Target="../media/image11.jpeg"/><Relationship Id="rId9" Type="http://schemas.openxmlformats.org/officeDocument/2006/relationships/diagramData" Target="../diagrams/data3.xml"/><Relationship Id="rId1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microsoft.com/office/2007/relationships/diagramDrawing" Target="../diagrams/drawing4.xml"/><Relationship Id="rId3" Type="http://schemas.openxmlformats.org/officeDocument/2006/relationships/image" Target="../media/image4.jpg"/><Relationship Id="rId7" Type="http://schemas.openxmlformats.org/officeDocument/2006/relationships/image" Target="../media/image12.jpeg"/><Relationship Id="rId12" Type="http://schemas.openxmlformats.org/officeDocument/2006/relationships/diagramColors" Target="../diagrams/colors4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11" Type="http://schemas.openxmlformats.org/officeDocument/2006/relationships/diagramQuickStyle" Target="../diagrams/quickStyle4.xml"/><Relationship Id="rId5" Type="http://schemas.openxmlformats.org/officeDocument/2006/relationships/image" Target="../media/image6.jpeg"/><Relationship Id="rId10" Type="http://schemas.openxmlformats.org/officeDocument/2006/relationships/diagramLayout" Target="../diagrams/layout4.xml"/><Relationship Id="rId4" Type="http://schemas.openxmlformats.org/officeDocument/2006/relationships/image" Target="../media/image11.jpeg"/><Relationship Id="rId9" Type="http://schemas.openxmlformats.org/officeDocument/2006/relationships/diagramData" Target="../diagrams/data4.xml"/><Relationship Id="rId1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2978117" y="1070500"/>
            <a:ext cx="6864351" cy="129789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ctr" defTabSz="804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sng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  <a:t>INTELLERA</a:t>
            </a: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  <a:t>: 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egreya Italics"/>
                <a:ea typeface="+mn-ea"/>
                <a:cs typeface="+mn-cs"/>
              </a:rPr>
              <a:t>A Hardware Based Accelerated Matrix MAC Processor</a:t>
            </a:r>
          </a:p>
        </p:txBody>
      </p:sp>
      <p:sp>
        <p:nvSpPr>
          <p:cNvPr id="84" name="TextShape 2"/>
          <p:cNvSpPr txBox="1"/>
          <p:nvPr/>
        </p:nvSpPr>
        <p:spPr>
          <a:xfrm>
            <a:off x="3580867" y="2462917"/>
            <a:ext cx="5652939" cy="2838152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ctr" defTabSz="804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  <a:t>Team Members: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+mn-ea"/>
              <a:cs typeface="+mn-cs"/>
            </a:endParaRPr>
          </a:p>
          <a:p>
            <a:pPr marL="0" marR="0" lvl="0" indent="0" algn="ctr" defTabSz="804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  <a:t>2020414 Saad Khan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+mn-ea"/>
              <a:cs typeface="+mn-cs"/>
            </a:endParaRPr>
          </a:p>
          <a:p>
            <a:pPr marL="0" marR="0" lvl="0" indent="0" algn="ctr" defTabSz="804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  <a:t>2020487 Syed Zaeem Shakir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+mn-ea"/>
              <a:cs typeface="+mn-cs"/>
            </a:endParaRPr>
          </a:p>
          <a:p>
            <a:pPr marL="0" marR="0" lvl="0" indent="0" algn="ctr" defTabSz="804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  <a:t>2020217 Mahnoor Maleeka</a:t>
            </a:r>
          </a:p>
          <a:p>
            <a:pPr marL="0" marR="0" lvl="0" indent="0" algn="ctr" defTabSz="804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8B8B8B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</a:b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  <a:t>Supervisor: Dr Fahad Bin Muslim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+mn-ea"/>
              <a:cs typeface="+mn-cs"/>
            </a:endParaRPr>
          </a:p>
          <a:p>
            <a:pPr marL="0" marR="0" lvl="0" indent="0" algn="ctr" defTabSz="804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8B8B8B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</a:b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  <a:t>Co-supervisor: Dr Taj Muhammad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+mn-ea"/>
              <a:cs typeface="+mn-cs"/>
            </a:endParaRPr>
          </a:p>
        </p:txBody>
      </p:sp>
      <p:sp>
        <p:nvSpPr>
          <p:cNvPr id="87" name="CustomShape 5"/>
          <p:cNvSpPr/>
          <p:nvPr/>
        </p:nvSpPr>
        <p:spPr>
          <a:xfrm>
            <a:off x="2734299" y="5650160"/>
            <a:ext cx="6864351" cy="5643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804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84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  <a:t>Faculty of Computer Sciences and Engineering</a:t>
            </a:r>
            <a:br>
              <a:rPr kumimoji="0" lang="en-US" sz="1584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</a:br>
            <a:r>
              <a:rPr kumimoji="0" lang="en-US" sz="1584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  <a:t>Ghulam Ishaq Khan Institute of Engineering Sciences and Technology, Pakistan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06C7BD-5DB9-D4CE-231B-10C7E8DA69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279" y="288485"/>
            <a:ext cx="1240111" cy="12401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9602F0-A2B2-729B-5175-381222C83633}"/>
              </a:ext>
            </a:extLst>
          </p:cNvPr>
          <p:cNvCxnSpPr>
            <a:cxnSpLocks/>
          </p:cNvCxnSpPr>
          <p:nvPr/>
        </p:nvCxnSpPr>
        <p:spPr>
          <a:xfrm>
            <a:off x="2591151" y="1379961"/>
            <a:ext cx="96008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07BC5DB-F281-662C-49CC-7E7B22E119C8}"/>
              </a:ext>
            </a:extLst>
          </p:cNvPr>
          <p:cNvSpPr txBox="1"/>
          <p:nvPr/>
        </p:nvSpPr>
        <p:spPr>
          <a:xfrm>
            <a:off x="68853" y="3158164"/>
            <a:ext cx="1770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INTELLERA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87368E6-8195-A19A-853A-17DEF8BE0A77}"/>
                  </a:ext>
                </a:extLst>
              </p14:cNvPr>
              <p14:cNvContentPartPr/>
              <p14:nvPr/>
            </p14:nvContentPartPr>
            <p14:xfrm>
              <a:off x="1590615" y="1447725"/>
              <a:ext cx="360" cy="550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87368E6-8195-A19A-853A-17DEF8BE0A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84495" y="1441605"/>
                <a:ext cx="12600" cy="6732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703D655-2F63-C8C8-3C04-A455BD05BCA8}"/>
              </a:ext>
            </a:extLst>
          </p:cNvPr>
          <p:cNvSpPr txBox="1"/>
          <p:nvPr/>
        </p:nvSpPr>
        <p:spPr>
          <a:xfrm>
            <a:off x="3543506" y="561205"/>
            <a:ext cx="6800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465063"/>
                </a:solidFill>
              </a:rPr>
              <a:t>Feature Matrix</a:t>
            </a:r>
            <a:endParaRPr lang="en-US" sz="3600" b="1" dirty="0">
              <a:solidFill>
                <a:srgbClr val="465063"/>
              </a:solidFill>
            </a:endParaRPr>
          </a:p>
        </p:txBody>
      </p:sp>
      <p:pic>
        <p:nvPicPr>
          <p:cNvPr id="6" name="Picture 5" descr="A close-up of a chip&#10;&#10;Description automatically generated">
            <a:extLst>
              <a:ext uri="{FF2B5EF4-FFF2-40B4-BE49-F238E27FC236}">
                <a16:creationId xmlns:a16="http://schemas.microsoft.com/office/drawing/2014/main" id="{ECA964C5-9E98-BC34-191F-D42CE2F1B4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1149" r="21047" b="1149"/>
          <a:stretch>
            <a:fillRect/>
          </a:stretch>
        </p:blipFill>
        <p:spPr>
          <a:xfrm rot="19437221">
            <a:off x="2018679" y="696551"/>
            <a:ext cx="1118125" cy="2512514"/>
          </a:xfrm>
          <a:custGeom>
            <a:avLst/>
            <a:gdLst>
              <a:gd name="connsiteX0" fmla="*/ 0 w 866400"/>
              <a:gd name="connsiteY0" fmla="*/ 1636629 h 1946868"/>
              <a:gd name="connsiteX1" fmla="*/ 32926 w 866400"/>
              <a:gd name="connsiteY1" fmla="*/ 1568363 h 1946868"/>
              <a:gd name="connsiteX2" fmla="*/ 153191 w 866400"/>
              <a:gd name="connsiteY2" fmla="*/ 973408 h 1946868"/>
              <a:gd name="connsiteX3" fmla="*/ 32926 w 866400"/>
              <a:gd name="connsiteY3" fmla="*/ 378452 h 1946868"/>
              <a:gd name="connsiteX4" fmla="*/ 17 w 866400"/>
              <a:gd name="connsiteY4" fmla="*/ 310221 h 1946868"/>
              <a:gd name="connsiteX5" fmla="*/ 644239 w 866400"/>
              <a:gd name="connsiteY5" fmla="*/ 0 h 1946868"/>
              <a:gd name="connsiteX6" fmla="*/ 644215 w 866400"/>
              <a:gd name="connsiteY6" fmla="*/ 1946868 h 1946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6400" h="1946868">
                <a:moveTo>
                  <a:pt x="0" y="1636629"/>
                </a:moveTo>
                <a:lnTo>
                  <a:pt x="32926" y="1568363"/>
                </a:lnTo>
                <a:cubicBezTo>
                  <a:pt x="110367" y="1385498"/>
                  <a:pt x="153191" y="1184447"/>
                  <a:pt x="153191" y="973408"/>
                </a:cubicBezTo>
                <a:cubicBezTo>
                  <a:pt x="153191" y="762367"/>
                  <a:pt x="110367" y="561317"/>
                  <a:pt x="32926" y="378452"/>
                </a:cubicBezTo>
                <a:lnTo>
                  <a:pt x="17" y="310221"/>
                </a:lnTo>
                <a:lnTo>
                  <a:pt x="644239" y="0"/>
                </a:lnTo>
                <a:cubicBezTo>
                  <a:pt x="940463" y="615154"/>
                  <a:pt x="940454" y="1331721"/>
                  <a:pt x="644215" y="1946868"/>
                </a:cubicBezTo>
                <a:close/>
              </a:path>
            </a:pathLst>
          </a:custGeom>
        </p:spPr>
      </p:pic>
      <p:pic>
        <p:nvPicPr>
          <p:cNvPr id="7" name="Picture 6" descr="A close-up of a circuit board&#10;&#10;Description automatically generated">
            <a:extLst>
              <a:ext uri="{FF2B5EF4-FFF2-40B4-BE49-F238E27FC236}">
                <a16:creationId xmlns:a16="http://schemas.microsoft.com/office/drawing/2014/main" id="{42864A6E-A74A-2539-3E8A-8A7A33579E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6" t="6155" r="28834" b="15559"/>
          <a:stretch>
            <a:fillRect/>
          </a:stretch>
        </p:blipFill>
        <p:spPr>
          <a:xfrm rot="8637221">
            <a:off x="-154899" y="794349"/>
            <a:ext cx="1681473" cy="1524119"/>
          </a:xfrm>
          <a:custGeom>
            <a:avLst/>
            <a:gdLst>
              <a:gd name="connsiteX0" fmla="*/ 1681473 w 1681473"/>
              <a:gd name="connsiteY0" fmla="*/ 826121 h 1524119"/>
              <a:gd name="connsiteX1" fmla="*/ 1522160 w 1681473"/>
              <a:gd name="connsiteY1" fmla="*/ 1524119 h 1524119"/>
              <a:gd name="connsiteX2" fmla="*/ 0 w 1681473"/>
              <a:gd name="connsiteY2" fmla="*/ 310237 h 1524119"/>
              <a:gd name="connsiteX3" fmla="*/ 644214 w 1681473"/>
              <a:gd name="connsiteY3" fmla="*/ 0 h 1524119"/>
              <a:gd name="connsiteX4" fmla="*/ 675733 w 1681473"/>
              <a:gd name="connsiteY4" fmla="*/ 65347 h 1524119"/>
              <a:gd name="connsiteX5" fmla="*/ 1566317 w 1681473"/>
              <a:gd name="connsiteY5" fmla="*/ 796548 h 1524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1473" h="1524119">
                <a:moveTo>
                  <a:pt x="1681473" y="826121"/>
                </a:moveTo>
                <a:lnTo>
                  <a:pt x="1522160" y="1524119"/>
                </a:lnTo>
                <a:cubicBezTo>
                  <a:pt x="856498" y="1372186"/>
                  <a:pt x="296247" y="925401"/>
                  <a:pt x="0" y="310237"/>
                </a:cubicBezTo>
                <a:lnTo>
                  <a:pt x="644214" y="0"/>
                </a:lnTo>
                <a:lnTo>
                  <a:pt x="675733" y="65347"/>
                </a:lnTo>
                <a:cubicBezTo>
                  <a:pt x="864208" y="411869"/>
                  <a:pt x="1182951" y="677457"/>
                  <a:pt x="1566317" y="796548"/>
                </a:cubicBezTo>
                <a:close/>
              </a:path>
            </a:pathLst>
          </a:custGeom>
        </p:spPr>
      </p:pic>
      <p:pic>
        <p:nvPicPr>
          <p:cNvPr id="11" name="Picture 10" descr="A close-up of a computer chip&#10;&#10;Description automatically generated">
            <a:extLst>
              <a:ext uri="{FF2B5EF4-FFF2-40B4-BE49-F238E27FC236}">
                <a16:creationId xmlns:a16="http://schemas.microsoft.com/office/drawing/2014/main" id="{C99DECA1-164F-6AD0-E8DA-0E280A3DA2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6" t="13827" r="13864" b="26802"/>
          <a:stretch>
            <a:fillRect/>
          </a:stretch>
        </p:blipFill>
        <p:spPr>
          <a:xfrm rot="8637221">
            <a:off x="275729" y="4580582"/>
            <a:ext cx="1898100" cy="1048768"/>
          </a:xfrm>
          <a:custGeom>
            <a:avLst/>
            <a:gdLst>
              <a:gd name="connsiteX0" fmla="*/ 1898100 w 1898100"/>
              <a:gd name="connsiteY0" fmla="*/ 489501 h 1048768"/>
              <a:gd name="connsiteX1" fmla="*/ 1452099 w 1898100"/>
              <a:gd name="connsiteY1" fmla="*/ 1048768 h 1048768"/>
              <a:gd name="connsiteX2" fmla="*/ 1354895 w 1898100"/>
              <a:gd name="connsiteY2" fmla="*/ 976169 h 1048768"/>
              <a:gd name="connsiteX3" fmla="*/ 499244 w 1898100"/>
              <a:gd name="connsiteY3" fmla="*/ 715128 h 1048768"/>
              <a:gd name="connsiteX4" fmla="*/ 190818 w 1898100"/>
              <a:gd name="connsiteY4" fmla="*/ 746181 h 1048768"/>
              <a:gd name="connsiteX5" fmla="*/ 159313 w 1898100"/>
              <a:gd name="connsiteY5" fmla="*/ 754272 h 1048768"/>
              <a:gd name="connsiteX6" fmla="*/ 0 w 1898100"/>
              <a:gd name="connsiteY6" fmla="*/ 56272 h 1048768"/>
              <a:gd name="connsiteX7" fmla="*/ 1898100 w 1898100"/>
              <a:gd name="connsiteY7" fmla="*/ 489501 h 104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98100" h="1048768">
                <a:moveTo>
                  <a:pt x="1898100" y="489501"/>
                </a:moveTo>
                <a:lnTo>
                  <a:pt x="1452099" y="1048768"/>
                </a:lnTo>
                <a:lnTo>
                  <a:pt x="1354895" y="976169"/>
                </a:lnTo>
                <a:cubicBezTo>
                  <a:pt x="1110643" y="811361"/>
                  <a:pt x="816196" y="715128"/>
                  <a:pt x="499244" y="715128"/>
                </a:cubicBezTo>
                <a:cubicBezTo>
                  <a:pt x="393592" y="715128"/>
                  <a:pt x="290443" y="725821"/>
                  <a:pt x="190818" y="746181"/>
                </a:cubicBezTo>
                <a:lnTo>
                  <a:pt x="159313" y="754272"/>
                </a:lnTo>
                <a:lnTo>
                  <a:pt x="0" y="56272"/>
                </a:lnTo>
                <a:cubicBezTo>
                  <a:pt x="665661" y="-95660"/>
                  <a:pt x="1364281" y="63796"/>
                  <a:pt x="1898100" y="489501"/>
                </a:cubicBezTo>
                <a:close/>
              </a:path>
            </a:pathLst>
          </a:custGeom>
        </p:spPr>
      </p:pic>
      <p:pic>
        <p:nvPicPr>
          <p:cNvPr id="15" name="Picture 14" descr="Close-up of a computer chip&#10;&#10;Description automatically generated">
            <a:extLst>
              <a:ext uri="{FF2B5EF4-FFF2-40B4-BE49-F238E27FC236}">
                <a16:creationId xmlns:a16="http://schemas.microsoft.com/office/drawing/2014/main" id="{04602B32-9FE3-E4E0-5CA1-15E79EA828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" t="17956" b="9697"/>
          <a:stretch>
            <a:fillRect/>
          </a:stretch>
        </p:blipFill>
        <p:spPr>
          <a:xfrm rot="14037221">
            <a:off x="1647414" y="3064866"/>
            <a:ext cx="1496238" cy="1681474"/>
          </a:xfrm>
          <a:custGeom>
            <a:avLst/>
            <a:gdLst>
              <a:gd name="connsiteX0" fmla="*/ 698000 w 1496238"/>
              <a:gd name="connsiteY0" fmla="*/ 0 h 1681474"/>
              <a:gd name="connsiteX1" fmla="*/ 727574 w 1496238"/>
              <a:gd name="connsiteY1" fmla="*/ 115157 h 1681474"/>
              <a:gd name="connsiteX2" fmla="*/ 1458774 w 1496238"/>
              <a:gd name="connsiteY2" fmla="*/ 1005741 h 1681474"/>
              <a:gd name="connsiteX3" fmla="*/ 1496238 w 1496238"/>
              <a:gd name="connsiteY3" fmla="*/ 1023811 h 1681474"/>
              <a:gd name="connsiteX4" fmla="*/ 1496238 w 1496238"/>
              <a:gd name="connsiteY4" fmla="*/ 1095157 h 1681474"/>
              <a:gd name="connsiteX5" fmla="*/ 1213882 w 1496238"/>
              <a:gd name="connsiteY5" fmla="*/ 1681474 h 1681474"/>
              <a:gd name="connsiteX6" fmla="*/ 0 w 1496238"/>
              <a:gd name="connsiteY6" fmla="*/ 159313 h 168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6238" h="1681474">
                <a:moveTo>
                  <a:pt x="698000" y="0"/>
                </a:moveTo>
                <a:lnTo>
                  <a:pt x="727574" y="115157"/>
                </a:lnTo>
                <a:cubicBezTo>
                  <a:pt x="846666" y="498524"/>
                  <a:pt x="1112253" y="817266"/>
                  <a:pt x="1458774" y="1005741"/>
                </a:cubicBezTo>
                <a:lnTo>
                  <a:pt x="1496238" y="1023811"/>
                </a:lnTo>
                <a:lnTo>
                  <a:pt x="1496238" y="1095157"/>
                </a:lnTo>
                <a:lnTo>
                  <a:pt x="1213882" y="1681474"/>
                </a:lnTo>
                <a:cubicBezTo>
                  <a:pt x="598719" y="1385226"/>
                  <a:pt x="151932" y="824975"/>
                  <a:pt x="0" y="159313"/>
                </a:cubicBezTo>
                <a:close/>
              </a:path>
            </a:pathLst>
          </a:custGeom>
        </p:spPr>
      </p:pic>
      <p:pic>
        <p:nvPicPr>
          <p:cNvPr id="16" name="Picture 15" descr="A close up of a circuit board&#10;&#10;Description automatically generated">
            <a:extLst>
              <a:ext uri="{FF2B5EF4-FFF2-40B4-BE49-F238E27FC236}">
                <a16:creationId xmlns:a16="http://schemas.microsoft.com/office/drawing/2014/main" id="{3D0AA862-2E8F-3AB4-905B-0F6059ECCD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8" t="10473" r="21250" b="10473"/>
          <a:stretch>
            <a:fillRect/>
          </a:stretch>
        </p:blipFill>
        <p:spPr>
          <a:xfrm rot="14037221">
            <a:off x="-2144426" y="3022376"/>
            <a:ext cx="1754111" cy="1290734"/>
          </a:xfrm>
          <a:custGeom>
            <a:avLst/>
            <a:gdLst>
              <a:gd name="connsiteX0" fmla="*/ 0 w 1754111"/>
              <a:gd name="connsiteY0" fmla="*/ 0 h 1290734"/>
              <a:gd name="connsiteX1" fmla="*/ 1754111 w 1754111"/>
              <a:gd name="connsiteY1" fmla="*/ 844736 h 1290734"/>
              <a:gd name="connsiteX2" fmla="*/ 1194846 w 1754111"/>
              <a:gd name="connsiteY2" fmla="*/ 1290734 h 1290734"/>
              <a:gd name="connsiteX3" fmla="*/ 1179455 w 1754111"/>
              <a:gd name="connsiteY3" fmla="*/ 1270126 h 1290734"/>
              <a:gd name="connsiteX4" fmla="*/ 1 w 1754111"/>
              <a:gd name="connsiteY4" fmla="*/ 713209 h 1290734"/>
              <a:gd name="connsiteX5" fmla="*/ 0 w 1754111"/>
              <a:gd name="connsiteY5" fmla="*/ 713209 h 129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4111" h="1290734">
                <a:moveTo>
                  <a:pt x="0" y="0"/>
                </a:moveTo>
                <a:cubicBezTo>
                  <a:pt x="682781" y="0"/>
                  <a:pt x="1328405" y="310916"/>
                  <a:pt x="1754111" y="844736"/>
                </a:cubicBezTo>
                <a:lnTo>
                  <a:pt x="1194846" y="1290734"/>
                </a:lnTo>
                <a:lnTo>
                  <a:pt x="1179455" y="1270126"/>
                </a:lnTo>
                <a:cubicBezTo>
                  <a:pt x="899109" y="930003"/>
                  <a:pt x="474841" y="713209"/>
                  <a:pt x="1" y="713209"/>
                </a:cubicBezTo>
                <a:lnTo>
                  <a:pt x="0" y="713209"/>
                </a:lnTo>
                <a:close/>
              </a:path>
            </a:pathLst>
          </a:custGeom>
        </p:spPr>
      </p:pic>
      <p:pic>
        <p:nvPicPr>
          <p:cNvPr id="17" name="Picture 16" descr="A close-up of a circuit board&#10;&#10;Description automatically generated">
            <a:extLst>
              <a:ext uri="{FF2B5EF4-FFF2-40B4-BE49-F238E27FC236}">
                <a16:creationId xmlns:a16="http://schemas.microsoft.com/office/drawing/2014/main" id="{6A87DCD5-71C3-0922-DDD8-70A99DCE9E8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2" t="15999" r="23517" b="15999"/>
          <a:stretch>
            <a:fillRect/>
          </a:stretch>
        </p:blipFill>
        <p:spPr>
          <a:xfrm rot="14037221">
            <a:off x="-1097403" y="4461034"/>
            <a:ext cx="1754111" cy="1290735"/>
          </a:xfrm>
          <a:custGeom>
            <a:avLst/>
            <a:gdLst>
              <a:gd name="connsiteX0" fmla="*/ 1754111 w 1754111"/>
              <a:gd name="connsiteY0" fmla="*/ 0 h 1290735"/>
              <a:gd name="connsiteX1" fmla="*/ 1754111 w 1754111"/>
              <a:gd name="connsiteY1" fmla="*/ 713209 h 1290735"/>
              <a:gd name="connsiteX2" fmla="*/ 1597833 w 1754111"/>
              <a:gd name="connsiteY2" fmla="*/ 721111 h 1290735"/>
              <a:gd name="connsiteX3" fmla="*/ 574659 w 1754111"/>
              <a:gd name="connsiteY3" fmla="*/ 1270126 h 1290735"/>
              <a:gd name="connsiteX4" fmla="*/ 559267 w 1754111"/>
              <a:gd name="connsiteY4" fmla="*/ 1290735 h 1290735"/>
              <a:gd name="connsiteX5" fmla="*/ 0 w 1754111"/>
              <a:gd name="connsiteY5" fmla="*/ 844736 h 1290735"/>
              <a:gd name="connsiteX6" fmla="*/ 1754111 w 1754111"/>
              <a:gd name="connsiteY6" fmla="*/ 0 h 1290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4111" h="1290735">
                <a:moveTo>
                  <a:pt x="1754111" y="0"/>
                </a:moveTo>
                <a:lnTo>
                  <a:pt x="1754111" y="713209"/>
                </a:lnTo>
                <a:lnTo>
                  <a:pt x="1597833" y="721111"/>
                </a:lnTo>
                <a:cubicBezTo>
                  <a:pt x="1186768" y="762908"/>
                  <a:pt x="823856" y="967795"/>
                  <a:pt x="574659" y="1270126"/>
                </a:cubicBezTo>
                <a:lnTo>
                  <a:pt x="559267" y="1290735"/>
                </a:lnTo>
                <a:lnTo>
                  <a:pt x="0" y="844736"/>
                </a:lnTo>
                <a:cubicBezTo>
                  <a:pt x="425706" y="310917"/>
                  <a:pt x="1071330" y="0"/>
                  <a:pt x="1754111" y="0"/>
                </a:cubicBezTo>
                <a:close/>
              </a:path>
            </a:pathLst>
          </a:custGeom>
        </p:spPr>
      </p:pic>
      <p:pic>
        <p:nvPicPr>
          <p:cNvPr id="18" name="Picture 17" descr="A close up of a circuit board&#10;&#10;Description automatically generated">
            <a:extLst>
              <a:ext uri="{FF2B5EF4-FFF2-40B4-BE49-F238E27FC236}">
                <a16:creationId xmlns:a16="http://schemas.microsoft.com/office/drawing/2014/main" id="{2D1786FD-D145-8D1B-C7FF-9555D7CA22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5" t="7835" r="34125" b="8801"/>
          <a:stretch>
            <a:fillRect/>
          </a:stretch>
        </p:blipFill>
        <p:spPr>
          <a:xfrm rot="14037221">
            <a:off x="-1352008" y="1335818"/>
            <a:ext cx="1048766" cy="1898102"/>
          </a:xfrm>
          <a:custGeom>
            <a:avLst/>
            <a:gdLst>
              <a:gd name="connsiteX0" fmla="*/ 559266 w 1048766"/>
              <a:gd name="connsiteY0" fmla="*/ 0 h 1898102"/>
              <a:gd name="connsiteX1" fmla="*/ 992495 w 1048766"/>
              <a:gd name="connsiteY1" fmla="*/ 1898102 h 1898102"/>
              <a:gd name="connsiteX2" fmla="*/ 294496 w 1048766"/>
              <a:gd name="connsiteY2" fmla="*/ 1738789 h 1898102"/>
              <a:gd name="connsiteX3" fmla="*/ 302588 w 1048766"/>
              <a:gd name="connsiteY3" fmla="*/ 1707282 h 1898102"/>
              <a:gd name="connsiteX4" fmla="*/ 333641 w 1048766"/>
              <a:gd name="connsiteY4" fmla="*/ 1398856 h 1898102"/>
              <a:gd name="connsiteX5" fmla="*/ 72600 w 1048766"/>
              <a:gd name="connsiteY5" fmla="*/ 543205 h 1898102"/>
              <a:gd name="connsiteX6" fmla="*/ 0 w 1048766"/>
              <a:gd name="connsiteY6" fmla="*/ 445999 h 189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8766" h="1898102">
                <a:moveTo>
                  <a:pt x="559266" y="0"/>
                </a:moveTo>
                <a:cubicBezTo>
                  <a:pt x="984972" y="533819"/>
                  <a:pt x="1144427" y="1232441"/>
                  <a:pt x="992495" y="1898102"/>
                </a:cubicBezTo>
                <a:lnTo>
                  <a:pt x="294496" y="1738789"/>
                </a:lnTo>
                <a:lnTo>
                  <a:pt x="302588" y="1707282"/>
                </a:lnTo>
                <a:cubicBezTo>
                  <a:pt x="322948" y="1607657"/>
                  <a:pt x="333641" y="1504507"/>
                  <a:pt x="333641" y="1398856"/>
                </a:cubicBezTo>
                <a:cubicBezTo>
                  <a:pt x="333641" y="1081904"/>
                  <a:pt x="237408" y="787456"/>
                  <a:pt x="72600" y="543205"/>
                </a:cubicBezTo>
                <a:lnTo>
                  <a:pt x="0" y="445999"/>
                </a:lnTo>
                <a:close/>
              </a:path>
            </a:pathLst>
          </a:cu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8C4E7F3-55AF-B87E-D63C-EB9679E922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229538"/>
              </p:ext>
            </p:extLst>
          </p:nvPr>
        </p:nvGraphicFramePr>
        <p:xfrm>
          <a:off x="3766904" y="1749383"/>
          <a:ext cx="4960298" cy="4102601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735496">
                  <a:extLst>
                    <a:ext uri="{9D8B030D-6E8A-4147-A177-3AD203B41FA5}">
                      <a16:colId xmlns:a16="http://schemas.microsoft.com/office/drawing/2014/main" val="2801450685"/>
                    </a:ext>
                  </a:extLst>
                </a:gridCol>
                <a:gridCol w="2224802">
                  <a:extLst>
                    <a:ext uri="{9D8B030D-6E8A-4147-A177-3AD203B41FA5}">
                      <a16:colId xmlns:a16="http://schemas.microsoft.com/office/drawing/2014/main" val="3227425536"/>
                    </a:ext>
                  </a:extLst>
                </a:gridCol>
              </a:tblGrid>
              <a:tr h="795056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en-US" sz="2000" u="sng" dirty="0">
                          <a:solidFill>
                            <a:schemeClr val="bg1"/>
                          </a:solidFill>
                        </a:rPr>
                        <a:t>Requirements</a:t>
                      </a:r>
                      <a:endParaRPr lang="en-PK" sz="2000" u="sng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506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u="sng" dirty="0">
                          <a:solidFill>
                            <a:schemeClr val="bg1"/>
                          </a:solidFill>
                        </a:rPr>
                        <a:t>Previous Status</a:t>
                      </a:r>
                      <a:endParaRPr lang="en-PK" sz="2000" u="sng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50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463245"/>
                  </a:ext>
                </a:extLst>
              </a:tr>
              <a:tr h="4773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Custom ISA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71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Completed</a:t>
                      </a:r>
                      <a:endParaRPr lang="en-PK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71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364603"/>
                  </a:ext>
                </a:extLst>
              </a:tr>
              <a:tr h="4773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Compatibility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506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Completed</a:t>
                      </a:r>
                      <a:endParaRPr lang="en-PK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50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505111"/>
                  </a:ext>
                </a:extLst>
              </a:tr>
              <a:tr h="4773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Pipelining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71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Ongoing</a:t>
                      </a:r>
                      <a:endParaRPr lang="en-PK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71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85656"/>
                  </a:ext>
                </a:extLst>
              </a:tr>
              <a:tr h="4773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Control Hazard</a:t>
                      </a:r>
                      <a:endParaRPr lang="en-PK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506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Not Started</a:t>
                      </a:r>
                      <a:endParaRPr lang="en-PK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50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558706"/>
                  </a:ext>
                </a:extLst>
              </a:tr>
              <a:tr h="4773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FPGA Implementations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71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Not Started</a:t>
                      </a:r>
                      <a:endParaRPr lang="en-PK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71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0123369"/>
                  </a:ext>
                </a:extLst>
              </a:tr>
              <a:tr h="2042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Matrix MAC Instructions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506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Not Started</a:t>
                      </a:r>
                      <a:endParaRPr lang="en-PK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50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057807"/>
                  </a:ext>
                </a:extLst>
              </a:tr>
              <a:tr h="2042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Testing &amp; Verification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71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Ongoing</a:t>
                      </a:r>
                      <a:endParaRPr lang="en-PK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71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09309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25786F7-C9EE-F6F0-4142-1159AF4D4530}"/>
              </a:ext>
            </a:extLst>
          </p:cNvPr>
          <p:cNvSpPr txBox="1"/>
          <p:nvPr/>
        </p:nvSpPr>
        <p:spPr>
          <a:xfrm>
            <a:off x="0" y="0"/>
            <a:ext cx="560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Rubric 2: </a:t>
            </a:r>
            <a:r>
              <a:rPr lang="en-US" sz="1800" b="1" cap="none" spc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Requirements mapped to the prototype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28B80F4-42D6-65CC-F3AA-F8D753390284}"/>
              </a:ext>
            </a:extLst>
          </p:cNvPr>
          <p:cNvSpPr/>
          <p:nvPr/>
        </p:nvSpPr>
        <p:spPr>
          <a:xfrm>
            <a:off x="8728045" y="1741484"/>
            <a:ext cx="2224832" cy="792166"/>
          </a:xfrm>
          <a:prstGeom prst="rect">
            <a:avLst/>
          </a:prstGeom>
          <a:solidFill>
            <a:srgbClr val="46506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u="sng" dirty="0">
                <a:solidFill>
                  <a:schemeClr val="bg1"/>
                </a:solidFill>
              </a:rPr>
              <a:t>Current Status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3B5484E-ED50-EBF6-0EA6-420F4E327DDF}"/>
              </a:ext>
            </a:extLst>
          </p:cNvPr>
          <p:cNvSpPr/>
          <p:nvPr/>
        </p:nvSpPr>
        <p:spPr>
          <a:xfrm>
            <a:off x="8728045" y="2543175"/>
            <a:ext cx="2224832" cy="479425"/>
          </a:xfrm>
          <a:prstGeom prst="rect">
            <a:avLst/>
          </a:prstGeom>
          <a:solidFill>
            <a:srgbClr val="63718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Improved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5E6D93F-76A1-E5D1-5DA9-98506BDA4292}"/>
              </a:ext>
            </a:extLst>
          </p:cNvPr>
          <p:cNvSpPr/>
          <p:nvPr/>
        </p:nvSpPr>
        <p:spPr>
          <a:xfrm>
            <a:off x="8728045" y="3019425"/>
            <a:ext cx="2224832" cy="479425"/>
          </a:xfrm>
          <a:prstGeom prst="rect">
            <a:avLst/>
          </a:prstGeom>
          <a:solidFill>
            <a:srgbClr val="46506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Completed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ABA633A-CDC3-1A7C-B40F-002F03513F84}"/>
              </a:ext>
            </a:extLst>
          </p:cNvPr>
          <p:cNvSpPr/>
          <p:nvPr/>
        </p:nvSpPr>
        <p:spPr>
          <a:xfrm>
            <a:off x="8728045" y="3495675"/>
            <a:ext cx="2224832" cy="479425"/>
          </a:xfrm>
          <a:prstGeom prst="rect">
            <a:avLst/>
          </a:prstGeom>
          <a:solidFill>
            <a:srgbClr val="63718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Completed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14A1632-A80F-5E76-38B3-C35D380148F0}"/>
              </a:ext>
            </a:extLst>
          </p:cNvPr>
          <p:cNvSpPr/>
          <p:nvPr/>
        </p:nvSpPr>
        <p:spPr>
          <a:xfrm>
            <a:off x="8728400" y="3978275"/>
            <a:ext cx="2224832" cy="479425"/>
          </a:xfrm>
          <a:prstGeom prst="rect">
            <a:avLst/>
          </a:prstGeom>
          <a:solidFill>
            <a:srgbClr val="46506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Completed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6EC7D03-6487-113B-CA2A-4DBEE0BF3FB8}"/>
              </a:ext>
            </a:extLst>
          </p:cNvPr>
          <p:cNvSpPr/>
          <p:nvPr/>
        </p:nvSpPr>
        <p:spPr>
          <a:xfrm>
            <a:off x="8730377" y="4454525"/>
            <a:ext cx="2224832" cy="479425"/>
          </a:xfrm>
          <a:prstGeom prst="rect">
            <a:avLst/>
          </a:prstGeom>
          <a:solidFill>
            <a:srgbClr val="63718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Completed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327EE65-5AD8-6B4D-7EA9-1A7D0003AA81}"/>
              </a:ext>
            </a:extLst>
          </p:cNvPr>
          <p:cNvSpPr/>
          <p:nvPr/>
        </p:nvSpPr>
        <p:spPr>
          <a:xfrm>
            <a:off x="8727557" y="4930775"/>
            <a:ext cx="2224832" cy="479425"/>
          </a:xfrm>
          <a:prstGeom prst="rect">
            <a:avLst/>
          </a:prstGeom>
          <a:solidFill>
            <a:srgbClr val="46506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Ongoing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DF9BC6CC-CB61-F929-D7F3-AE368EAD3221}"/>
              </a:ext>
            </a:extLst>
          </p:cNvPr>
          <p:cNvSpPr/>
          <p:nvPr/>
        </p:nvSpPr>
        <p:spPr>
          <a:xfrm>
            <a:off x="8730377" y="5389793"/>
            <a:ext cx="2224832" cy="462192"/>
          </a:xfrm>
          <a:prstGeom prst="rect">
            <a:avLst/>
          </a:prstGeom>
          <a:solidFill>
            <a:srgbClr val="63718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Ongoing</a:t>
            </a:r>
          </a:p>
        </p:txBody>
      </p:sp>
    </p:spTree>
    <p:extLst>
      <p:ext uri="{BB962C8B-B14F-4D97-AF65-F5344CB8AC3E}">
        <p14:creationId xmlns:p14="http://schemas.microsoft.com/office/powerpoint/2010/main" val="42403619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9602F0-A2B2-729B-5175-381222C83633}"/>
              </a:ext>
            </a:extLst>
          </p:cNvPr>
          <p:cNvCxnSpPr>
            <a:cxnSpLocks/>
          </p:cNvCxnSpPr>
          <p:nvPr/>
        </p:nvCxnSpPr>
        <p:spPr>
          <a:xfrm>
            <a:off x="2591151" y="1379961"/>
            <a:ext cx="96008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07BC5DB-F281-662C-49CC-7E7B22E119C8}"/>
              </a:ext>
            </a:extLst>
          </p:cNvPr>
          <p:cNvSpPr txBox="1"/>
          <p:nvPr/>
        </p:nvSpPr>
        <p:spPr>
          <a:xfrm>
            <a:off x="68853" y="3158164"/>
            <a:ext cx="1770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INTELLERA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87368E6-8195-A19A-853A-17DEF8BE0A77}"/>
                  </a:ext>
                </a:extLst>
              </p14:cNvPr>
              <p14:cNvContentPartPr/>
              <p14:nvPr/>
            </p14:nvContentPartPr>
            <p14:xfrm>
              <a:off x="1590615" y="1447725"/>
              <a:ext cx="360" cy="550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87368E6-8195-A19A-853A-17DEF8BE0A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84495" y="1441605"/>
                <a:ext cx="12600" cy="6732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703D655-2F63-C8C8-3C04-A455BD05BCA8}"/>
              </a:ext>
            </a:extLst>
          </p:cNvPr>
          <p:cNvSpPr txBox="1"/>
          <p:nvPr/>
        </p:nvSpPr>
        <p:spPr>
          <a:xfrm>
            <a:off x="3543506" y="561205"/>
            <a:ext cx="6800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Comparison</a:t>
            </a:r>
            <a:endParaRPr lang="en-US" sz="3600" b="1" dirty="0"/>
          </a:p>
        </p:txBody>
      </p:sp>
      <p:pic>
        <p:nvPicPr>
          <p:cNvPr id="5" name="Picture 4" descr="A close-up of a chip&#10;&#10;Description automatically generated">
            <a:extLst>
              <a:ext uri="{FF2B5EF4-FFF2-40B4-BE49-F238E27FC236}">
                <a16:creationId xmlns:a16="http://schemas.microsoft.com/office/drawing/2014/main" id="{898B26B5-B87B-0E14-D7F2-9C78EFCC6D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1149" r="21047" b="1149"/>
          <a:stretch>
            <a:fillRect/>
          </a:stretch>
        </p:blipFill>
        <p:spPr>
          <a:xfrm rot="16391793">
            <a:off x="239461" y="625417"/>
            <a:ext cx="866400" cy="1946868"/>
          </a:xfrm>
          <a:custGeom>
            <a:avLst/>
            <a:gdLst>
              <a:gd name="connsiteX0" fmla="*/ 0 w 866400"/>
              <a:gd name="connsiteY0" fmla="*/ 1636629 h 1946868"/>
              <a:gd name="connsiteX1" fmla="*/ 32926 w 866400"/>
              <a:gd name="connsiteY1" fmla="*/ 1568363 h 1946868"/>
              <a:gd name="connsiteX2" fmla="*/ 153191 w 866400"/>
              <a:gd name="connsiteY2" fmla="*/ 973408 h 1946868"/>
              <a:gd name="connsiteX3" fmla="*/ 32926 w 866400"/>
              <a:gd name="connsiteY3" fmla="*/ 378452 h 1946868"/>
              <a:gd name="connsiteX4" fmla="*/ 17 w 866400"/>
              <a:gd name="connsiteY4" fmla="*/ 310221 h 1946868"/>
              <a:gd name="connsiteX5" fmla="*/ 644239 w 866400"/>
              <a:gd name="connsiteY5" fmla="*/ 0 h 1946868"/>
              <a:gd name="connsiteX6" fmla="*/ 644215 w 866400"/>
              <a:gd name="connsiteY6" fmla="*/ 1946868 h 1946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6400" h="1946868">
                <a:moveTo>
                  <a:pt x="0" y="1636629"/>
                </a:moveTo>
                <a:lnTo>
                  <a:pt x="32926" y="1568363"/>
                </a:lnTo>
                <a:cubicBezTo>
                  <a:pt x="110367" y="1385498"/>
                  <a:pt x="153191" y="1184447"/>
                  <a:pt x="153191" y="973408"/>
                </a:cubicBezTo>
                <a:cubicBezTo>
                  <a:pt x="153191" y="762367"/>
                  <a:pt x="110367" y="561317"/>
                  <a:pt x="32926" y="378452"/>
                </a:cubicBezTo>
                <a:lnTo>
                  <a:pt x="17" y="310221"/>
                </a:lnTo>
                <a:lnTo>
                  <a:pt x="644239" y="0"/>
                </a:lnTo>
                <a:cubicBezTo>
                  <a:pt x="940463" y="615154"/>
                  <a:pt x="940454" y="1331721"/>
                  <a:pt x="644215" y="1946868"/>
                </a:cubicBezTo>
                <a:close/>
              </a:path>
            </a:pathLst>
          </a:custGeom>
        </p:spPr>
      </p:pic>
      <p:pic>
        <p:nvPicPr>
          <p:cNvPr id="12" name="Picture 11" descr="A close-up of a circuit board&#10;&#10;Description automatically generated">
            <a:extLst>
              <a:ext uri="{FF2B5EF4-FFF2-40B4-BE49-F238E27FC236}">
                <a16:creationId xmlns:a16="http://schemas.microsoft.com/office/drawing/2014/main" id="{E77E26DA-DF5E-6B9B-BD19-DE0279AD8C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6" t="6155" r="28834" b="15559"/>
          <a:stretch>
            <a:fillRect/>
          </a:stretch>
        </p:blipFill>
        <p:spPr>
          <a:xfrm rot="5591793">
            <a:off x="-1649943" y="1387932"/>
            <a:ext cx="1681473" cy="1524119"/>
          </a:xfrm>
          <a:custGeom>
            <a:avLst/>
            <a:gdLst>
              <a:gd name="connsiteX0" fmla="*/ 1681473 w 1681473"/>
              <a:gd name="connsiteY0" fmla="*/ 826121 h 1524119"/>
              <a:gd name="connsiteX1" fmla="*/ 1522160 w 1681473"/>
              <a:gd name="connsiteY1" fmla="*/ 1524119 h 1524119"/>
              <a:gd name="connsiteX2" fmla="*/ 0 w 1681473"/>
              <a:gd name="connsiteY2" fmla="*/ 310237 h 1524119"/>
              <a:gd name="connsiteX3" fmla="*/ 644214 w 1681473"/>
              <a:gd name="connsiteY3" fmla="*/ 0 h 1524119"/>
              <a:gd name="connsiteX4" fmla="*/ 675733 w 1681473"/>
              <a:gd name="connsiteY4" fmla="*/ 65347 h 1524119"/>
              <a:gd name="connsiteX5" fmla="*/ 1566317 w 1681473"/>
              <a:gd name="connsiteY5" fmla="*/ 796548 h 1524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1473" h="1524119">
                <a:moveTo>
                  <a:pt x="1681473" y="826121"/>
                </a:moveTo>
                <a:lnTo>
                  <a:pt x="1522160" y="1524119"/>
                </a:lnTo>
                <a:cubicBezTo>
                  <a:pt x="856498" y="1372186"/>
                  <a:pt x="296247" y="925401"/>
                  <a:pt x="0" y="310237"/>
                </a:cubicBezTo>
                <a:lnTo>
                  <a:pt x="644214" y="0"/>
                </a:lnTo>
                <a:lnTo>
                  <a:pt x="675733" y="65347"/>
                </a:lnTo>
                <a:cubicBezTo>
                  <a:pt x="864208" y="411869"/>
                  <a:pt x="1182951" y="677457"/>
                  <a:pt x="1566317" y="796548"/>
                </a:cubicBezTo>
                <a:close/>
              </a:path>
            </a:pathLst>
          </a:custGeom>
        </p:spPr>
      </p:pic>
      <p:pic>
        <p:nvPicPr>
          <p:cNvPr id="13" name="Picture 12" descr="A close-up of a computer chip&#10;&#10;Description automatically generated">
            <a:extLst>
              <a:ext uri="{FF2B5EF4-FFF2-40B4-BE49-F238E27FC236}">
                <a16:creationId xmlns:a16="http://schemas.microsoft.com/office/drawing/2014/main" id="{1F8EECB8-5C1D-A0DC-7FBD-BCCD2F53E7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6" t="13827" r="13864" b="26802"/>
          <a:stretch>
            <a:fillRect/>
          </a:stretch>
        </p:blipFill>
        <p:spPr>
          <a:xfrm rot="5591793">
            <a:off x="1330939" y="3453062"/>
            <a:ext cx="1898100" cy="1048768"/>
          </a:xfrm>
          <a:custGeom>
            <a:avLst/>
            <a:gdLst>
              <a:gd name="connsiteX0" fmla="*/ 1898100 w 1898100"/>
              <a:gd name="connsiteY0" fmla="*/ 489501 h 1048768"/>
              <a:gd name="connsiteX1" fmla="*/ 1452099 w 1898100"/>
              <a:gd name="connsiteY1" fmla="*/ 1048768 h 1048768"/>
              <a:gd name="connsiteX2" fmla="*/ 1354895 w 1898100"/>
              <a:gd name="connsiteY2" fmla="*/ 976169 h 1048768"/>
              <a:gd name="connsiteX3" fmla="*/ 499244 w 1898100"/>
              <a:gd name="connsiteY3" fmla="*/ 715128 h 1048768"/>
              <a:gd name="connsiteX4" fmla="*/ 190818 w 1898100"/>
              <a:gd name="connsiteY4" fmla="*/ 746181 h 1048768"/>
              <a:gd name="connsiteX5" fmla="*/ 159313 w 1898100"/>
              <a:gd name="connsiteY5" fmla="*/ 754272 h 1048768"/>
              <a:gd name="connsiteX6" fmla="*/ 0 w 1898100"/>
              <a:gd name="connsiteY6" fmla="*/ 56272 h 1048768"/>
              <a:gd name="connsiteX7" fmla="*/ 1898100 w 1898100"/>
              <a:gd name="connsiteY7" fmla="*/ 489501 h 104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98100" h="1048768">
                <a:moveTo>
                  <a:pt x="1898100" y="489501"/>
                </a:moveTo>
                <a:lnTo>
                  <a:pt x="1452099" y="1048768"/>
                </a:lnTo>
                <a:lnTo>
                  <a:pt x="1354895" y="976169"/>
                </a:lnTo>
                <a:cubicBezTo>
                  <a:pt x="1110643" y="811361"/>
                  <a:pt x="816196" y="715128"/>
                  <a:pt x="499244" y="715128"/>
                </a:cubicBezTo>
                <a:cubicBezTo>
                  <a:pt x="393592" y="715128"/>
                  <a:pt x="290443" y="725821"/>
                  <a:pt x="190818" y="746181"/>
                </a:cubicBezTo>
                <a:lnTo>
                  <a:pt x="159313" y="754272"/>
                </a:lnTo>
                <a:lnTo>
                  <a:pt x="0" y="56272"/>
                </a:lnTo>
                <a:cubicBezTo>
                  <a:pt x="665661" y="-95660"/>
                  <a:pt x="1364281" y="63796"/>
                  <a:pt x="1898100" y="489501"/>
                </a:cubicBezTo>
                <a:close/>
              </a:path>
            </a:pathLst>
          </a:custGeom>
        </p:spPr>
      </p:pic>
      <p:pic>
        <p:nvPicPr>
          <p:cNvPr id="19" name="Picture 18" descr="Close-up of a computer chip&#10;&#10;Description automatically generated">
            <a:extLst>
              <a:ext uri="{FF2B5EF4-FFF2-40B4-BE49-F238E27FC236}">
                <a16:creationId xmlns:a16="http://schemas.microsoft.com/office/drawing/2014/main" id="{95D7CD88-2ED4-7D73-8FF0-091298B4C35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" t="17956" b="9697"/>
          <a:stretch>
            <a:fillRect/>
          </a:stretch>
        </p:blipFill>
        <p:spPr>
          <a:xfrm rot="10991793">
            <a:off x="1667955" y="810340"/>
            <a:ext cx="1909711" cy="2146135"/>
          </a:xfrm>
          <a:custGeom>
            <a:avLst/>
            <a:gdLst>
              <a:gd name="connsiteX0" fmla="*/ 698000 w 1496238"/>
              <a:gd name="connsiteY0" fmla="*/ 0 h 1681474"/>
              <a:gd name="connsiteX1" fmla="*/ 727574 w 1496238"/>
              <a:gd name="connsiteY1" fmla="*/ 115157 h 1681474"/>
              <a:gd name="connsiteX2" fmla="*/ 1458774 w 1496238"/>
              <a:gd name="connsiteY2" fmla="*/ 1005741 h 1681474"/>
              <a:gd name="connsiteX3" fmla="*/ 1496238 w 1496238"/>
              <a:gd name="connsiteY3" fmla="*/ 1023811 h 1681474"/>
              <a:gd name="connsiteX4" fmla="*/ 1496238 w 1496238"/>
              <a:gd name="connsiteY4" fmla="*/ 1095157 h 1681474"/>
              <a:gd name="connsiteX5" fmla="*/ 1213882 w 1496238"/>
              <a:gd name="connsiteY5" fmla="*/ 1681474 h 1681474"/>
              <a:gd name="connsiteX6" fmla="*/ 0 w 1496238"/>
              <a:gd name="connsiteY6" fmla="*/ 159313 h 168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6238" h="1681474">
                <a:moveTo>
                  <a:pt x="698000" y="0"/>
                </a:moveTo>
                <a:lnTo>
                  <a:pt x="727574" y="115157"/>
                </a:lnTo>
                <a:cubicBezTo>
                  <a:pt x="846666" y="498524"/>
                  <a:pt x="1112253" y="817266"/>
                  <a:pt x="1458774" y="1005741"/>
                </a:cubicBezTo>
                <a:lnTo>
                  <a:pt x="1496238" y="1023811"/>
                </a:lnTo>
                <a:lnTo>
                  <a:pt x="1496238" y="1095157"/>
                </a:lnTo>
                <a:lnTo>
                  <a:pt x="1213882" y="1681474"/>
                </a:lnTo>
                <a:cubicBezTo>
                  <a:pt x="598719" y="1385226"/>
                  <a:pt x="151932" y="824975"/>
                  <a:pt x="0" y="159313"/>
                </a:cubicBezTo>
                <a:close/>
              </a:path>
            </a:pathLst>
          </a:custGeom>
        </p:spPr>
      </p:pic>
      <p:pic>
        <p:nvPicPr>
          <p:cNvPr id="20" name="Picture 19" descr="A close up of a circuit board&#10;&#10;Description automatically generated">
            <a:extLst>
              <a:ext uri="{FF2B5EF4-FFF2-40B4-BE49-F238E27FC236}">
                <a16:creationId xmlns:a16="http://schemas.microsoft.com/office/drawing/2014/main" id="{E107431E-ED5A-B404-E53C-2B0F152206F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8" t="10473" r="21250" b="10473"/>
          <a:stretch>
            <a:fillRect/>
          </a:stretch>
        </p:blipFill>
        <p:spPr>
          <a:xfrm rot="10991793">
            <a:off x="-1286711" y="4352978"/>
            <a:ext cx="1754111" cy="1290734"/>
          </a:xfrm>
          <a:custGeom>
            <a:avLst/>
            <a:gdLst>
              <a:gd name="connsiteX0" fmla="*/ 0 w 1754111"/>
              <a:gd name="connsiteY0" fmla="*/ 0 h 1290734"/>
              <a:gd name="connsiteX1" fmla="*/ 1754111 w 1754111"/>
              <a:gd name="connsiteY1" fmla="*/ 844736 h 1290734"/>
              <a:gd name="connsiteX2" fmla="*/ 1194846 w 1754111"/>
              <a:gd name="connsiteY2" fmla="*/ 1290734 h 1290734"/>
              <a:gd name="connsiteX3" fmla="*/ 1179455 w 1754111"/>
              <a:gd name="connsiteY3" fmla="*/ 1270126 h 1290734"/>
              <a:gd name="connsiteX4" fmla="*/ 1 w 1754111"/>
              <a:gd name="connsiteY4" fmla="*/ 713209 h 1290734"/>
              <a:gd name="connsiteX5" fmla="*/ 0 w 1754111"/>
              <a:gd name="connsiteY5" fmla="*/ 713209 h 129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4111" h="1290734">
                <a:moveTo>
                  <a:pt x="0" y="0"/>
                </a:moveTo>
                <a:cubicBezTo>
                  <a:pt x="682781" y="0"/>
                  <a:pt x="1328405" y="310916"/>
                  <a:pt x="1754111" y="844736"/>
                </a:cubicBezTo>
                <a:lnTo>
                  <a:pt x="1194846" y="1290734"/>
                </a:lnTo>
                <a:lnTo>
                  <a:pt x="1179455" y="1270126"/>
                </a:lnTo>
                <a:cubicBezTo>
                  <a:pt x="899109" y="930003"/>
                  <a:pt x="474841" y="713209"/>
                  <a:pt x="1" y="713209"/>
                </a:cubicBezTo>
                <a:lnTo>
                  <a:pt x="0" y="713209"/>
                </a:lnTo>
                <a:close/>
              </a:path>
            </a:pathLst>
          </a:custGeom>
        </p:spPr>
      </p:pic>
      <p:pic>
        <p:nvPicPr>
          <p:cNvPr id="21" name="Picture 20" descr="A close-up of a circuit board&#10;&#10;Description automatically generated">
            <a:extLst>
              <a:ext uri="{FF2B5EF4-FFF2-40B4-BE49-F238E27FC236}">
                <a16:creationId xmlns:a16="http://schemas.microsoft.com/office/drawing/2014/main" id="{562B26B1-9E00-F34A-779C-2DCEF6B20D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2" t="15999" r="23517" b="15999"/>
          <a:stretch>
            <a:fillRect/>
          </a:stretch>
        </p:blipFill>
        <p:spPr>
          <a:xfrm rot="10991793">
            <a:off x="489845" y="4452196"/>
            <a:ext cx="1754111" cy="1290735"/>
          </a:xfrm>
          <a:custGeom>
            <a:avLst/>
            <a:gdLst>
              <a:gd name="connsiteX0" fmla="*/ 1754111 w 1754111"/>
              <a:gd name="connsiteY0" fmla="*/ 0 h 1290735"/>
              <a:gd name="connsiteX1" fmla="*/ 1754111 w 1754111"/>
              <a:gd name="connsiteY1" fmla="*/ 713209 h 1290735"/>
              <a:gd name="connsiteX2" fmla="*/ 1597833 w 1754111"/>
              <a:gd name="connsiteY2" fmla="*/ 721111 h 1290735"/>
              <a:gd name="connsiteX3" fmla="*/ 574659 w 1754111"/>
              <a:gd name="connsiteY3" fmla="*/ 1270126 h 1290735"/>
              <a:gd name="connsiteX4" fmla="*/ 559267 w 1754111"/>
              <a:gd name="connsiteY4" fmla="*/ 1290735 h 1290735"/>
              <a:gd name="connsiteX5" fmla="*/ 0 w 1754111"/>
              <a:gd name="connsiteY5" fmla="*/ 844736 h 1290735"/>
              <a:gd name="connsiteX6" fmla="*/ 1754111 w 1754111"/>
              <a:gd name="connsiteY6" fmla="*/ 0 h 1290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4111" h="1290735">
                <a:moveTo>
                  <a:pt x="1754111" y="0"/>
                </a:moveTo>
                <a:lnTo>
                  <a:pt x="1754111" y="713209"/>
                </a:lnTo>
                <a:lnTo>
                  <a:pt x="1597833" y="721111"/>
                </a:lnTo>
                <a:cubicBezTo>
                  <a:pt x="1186768" y="762908"/>
                  <a:pt x="823856" y="967795"/>
                  <a:pt x="574659" y="1270126"/>
                </a:cubicBezTo>
                <a:lnTo>
                  <a:pt x="559267" y="1290735"/>
                </a:lnTo>
                <a:lnTo>
                  <a:pt x="0" y="844736"/>
                </a:lnTo>
                <a:cubicBezTo>
                  <a:pt x="425706" y="310917"/>
                  <a:pt x="1071330" y="0"/>
                  <a:pt x="1754111" y="0"/>
                </a:cubicBezTo>
                <a:close/>
              </a:path>
            </a:pathLst>
          </a:custGeom>
        </p:spPr>
      </p:pic>
      <p:pic>
        <p:nvPicPr>
          <p:cNvPr id="22" name="Picture 21" descr="A close up of a circuit board&#10;&#10;Description automatically generated">
            <a:extLst>
              <a:ext uri="{FF2B5EF4-FFF2-40B4-BE49-F238E27FC236}">
                <a16:creationId xmlns:a16="http://schemas.microsoft.com/office/drawing/2014/main" id="{7AD01B6F-3820-A7F4-5F21-3D5899101C6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5" t="7835" r="34125" b="8801"/>
          <a:stretch>
            <a:fillRect/>
          </a:stretch>
        </p:blipFill>
        <p:spPr>
          <a:xfrm rot="10991793">
            <a:off x="-1726847" y="2833905"/>
            <a:ext cx="1048766" cy="1898102"/>
          </a:xfrm>
          <a:custGeom>
            <a:avLst/>
            <a:gdLst>
              <a:gd name="connsiteX0" fmla="*/ 559266 w 1048766"/>
              <a:gd name="connsiteY0" fmla="*/ 0 h 1898102"/>
              <a:gd name="connsiteX1" fmla="*/ 992495 w 1048766"/>
              <a:gd name="connsiteY1" fmla="*/ 1898102 h 1898102"/>
              <a:gd name="connsiteX2" fmla="*/ 294496 w 1048766"/>
              <a:gd name="connsiteY2" fmla="*/ 1738789 h 1898102"/>
              <a:gd name="connsiteX3" fmla="*/ 302588 w 1048766"/>
              <a:gd name="connsiteY3" fmla="*/ 1707282 h 1898102"/>
              <a:gd name="connsiteX4" fmla="*/ 333641 w 1048766"/>
              <a:gd name="connsiteY4" fmla="*/ 1398856 h 1898102"/>
              <a:gd name="connsiteX5" fmla="*/ 72600 w 1048766"/>
              <a:gd name="connsiteY5" fmla="*/ 543205 h 1898102"/>
              <a:gd name="connsiteX6" fmla="*/ 0 w 1048766"/>
              <a:gd name="connsiteY6" fmla="*/ 445999 h 189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8766" h="1898102">
                <a:moveTo>
                  <a:pt x="559266" y="0"/>
                </a:moveTo>
                <a:cubicBezTo>
                  <a:pt x="984972" y="533819"/>
                  <a:pt x="1144427" y="1232441"/>
                  <a:pt x="992495" y="1898102"/>
                </a:cubicBezTo>
                <a:lnTo>
                  <a:pt x="294496" y="1738789"/>
                </a:lnTo>
                <a:lnTo>
                  <a:pt x="302588" y="1707282"/>
                </a:lnTo>
                <a:cubicBezTo>
                  <a:pt x="322948" y="1607657"/>
                  <a:pt x="333641" y="1504507"/>
                  <a:pt x="333641" y="1398856"/>
                </a:cubicBezTo>
                <a:cubicBezTo>
                  <a:pt x="333641" y="1081904"/>
                  <a:pt x="237408" y="787456"/>
                  <a:pt x="72600" y="543205"/>
                </a:cubicBezTo>
                <a:lnTo>
                  <a:pt x="0" y="445999"/>
                </a:lnTo>
                <a:close/>
              </a:path>
            </a:pathLst>
          </a:cu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0455E66-99E4-1E9C-DE41-7D548C814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349667"/>
              </p:ext>
            </p:extLst>
          </p:nvPr>
        </p:nvGraphicFramePr>
        <p:xfrm>
          <a:off x="3771907" y="2085657"/>
          <a:ext cx="7704220" cy="3503815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730566">
                  <a:extLst>
                    <a:ext uri="{9D8B030D-6E8A-4147-A177-3AD203B41FA5}">
                      <a16:colId xmlns:a16="http://schemas.microsoft.com/office/drawing/2014/main" val="919652098"/>
                    </a:ext>
                  </a:extLst>
                </a:gridCol>
                <a:gridCol w="1991218">
                  <a:extLst>
                    <a:ext uri="{9D8B030D-6E8A-4147-A177-3AD203B41FA5}">
                      <a16:colId xmlns:a16="http://schemas.microsoft.com/office/drawing/2014/main" val="3346896855"/>
                    </a:ext>
                  </a:extLst>
                </a:gridCol>
                <a:gridCol w="1991218">
                  <a:extLst>
                    <a:ext uri="{9D8B030D-6E8A-4147-A177-3AD203B41FA5}">
                      <a16:colId xmlns:a16="http://schemas.microsoft.com/office/drawing/2014/main" val="3991789268"/>
                    </a:ext>
                  </a:extLst>
                </a:gridCol>
                <a:gridCol w="1991218">
                  <a:extLst>
                    <a:ext uri="{9D8B030D-6E8A-4147-A177-3AD203B41FA5}">
                      <a16:colId xmlns:a16="http://schemas.microsoft.com/office/drawing/2014/main" val="877414812"/>
                    </a:ext>
                  </a:extLst>
                </a:gridCol>
              </a:tblGrid>
              <a:tr h="526392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Parameters</a:t>
                      </a:r>
                      <a:endParaRPr lang="en-PK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Single Cycle Processor </a:t>
                      </a:r>
                      <a:endParaRPr lang="en-PK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Processor with 5 stage Pipelining</a:t>
                      </a:r>
                      <a:endParaRPr lang="en-PK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Processor with Matric MAC</a:t>
                      </a:r>
                      <a:endParaRPr lang="en-PK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176354"/>
                  </a:ext>
                </a:extLst>
              </a:tr>
              <a:tr h="52639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Instructions</a:t>
                      </a:r>
                      <a:endParaRPr lang="en-PK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18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18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24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37718"/>
                  </a:ext>
                </a:extLst>
              </a:tr>
              <a:tr h="5263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Lookup Tables</a:t>
                      </a:r>
                      <a:endParaRPr lang="en-PK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89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264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907048"/>
                  </a:ext>
                </a:extLst>
              </a:tr>
              <a:tr h="52639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Flip Flops</a:t>
                      </a:r>
                      <a:endParaRPr lang="en-PK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71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214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062994"/>
                  </a:ext>
                </a:extLst>
              </a:tr>
              <a:tr h="52639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Frequency</a:t>
                      </a:r>
                      <a:endParaRPr lang="en-PK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322 MHz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370 MHz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888429"/>
                  </a:ext>
                </a:extLst>
              </a:tr>
              <a:tr h="52639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Power</a:t>
                      </a:r>
                      <a:endParaRPr lang="en-PK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0.139 W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0.114 W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47932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41E3F81-CE92-B9CA-7CC0-69CAD8E17AAC}"/>
              </a:ext>
            </a:extLst>
          </p:cNvPr>
          <p:cNvSpPr txBox="1"/>
          <p:nvPr/>
        </p:nvSpPr>
        <p:spPr>
          <a:xfrm>
            <a:off x="0" y="0"/>
            <a:ext cx="560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Rubric 2: </a:t>
            </a:r>
            <a:r>
              <a:rPr lang="en-US" sz="1800" b="1" cap="none" spc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Requirements mapped to the prototype</a:t>
            </a:r>
          </a:p>
        </p:txBody>
      </p:sp>
    </p:spTree>
    <p:extLst>
      <p:ext uri="{BB962C8B-B14F-4D97-AF65-F5344CB8AC3E}">
        <p14:creationId xmlns:p14="http://schemas.microsoft.com/office/powerpoint/2010/main" val="19114385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Verilog Solutions · GitHub">
            <a:extLst>
              <a:ext uri="{FF2B5EF4-FFF2-40B4-BE49-F238E27FC236}">
                <a16:creationId xmlns:a16="http://schemas.microsoft.com/office/drawing/2014/main" id="{6D4C4321-E066-EA1D-29C8-0C636E22A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202" y="1841802"/>
            <a:ext cx="35433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9602F0-A2B2-729B-5175-381222C83633}"/>
              </a:ext>
            </a:extLst>
          </p:cNvPr>
          <p:cNvCxnSpPr>
            <a:cxnSpLocks/>
          </p:cNvCxnSpPr>
          <p:nvPr/>
        </p:nvCxnSpPr>
        <p:spPr>
          <a:xfrm>
            <a:off x="2591151" y="1379961"/>
            <a:ext cx="96008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46A2B71-7475-9B94-CDEB-5737681BD4B3}"/>
              </a:ext>
            </a:extLst>
          </p:cNvPr>
          <p:cNvSpPr txBox="1"/>
          <p:nvPr/>
        </p:nvSpPr>
        <p:spPr>
          <a:xfrm>
            <a:off x="3583935" y="1447725"/>
            <a:ext cx="2164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Sep 2023 – Oct 2023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7BC5DB-F281-662C-49CC-7E7B22E119C8}"/>
              </a:ext>
            </a:extLst>
          </p:cNvPr>
          <p:cNvSpPr txBox="1"/>
          <p:nvPr/>
        </p:nvSpPr>
        <p:spPr>
          <a:xfrm>
            <a:off x="68853" y="3158164"/>
            <a:ext cx="1770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INTELLERA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03D655-2F63-C8C8-3C04-A455BD05BCA8}"/>
              </a:ext>
            </a:extLst>
          </p:cNvPr>
          <p:cNvSpPr txBox="1"/>
          <p:nvPr/>
        </p:nvSpPr>
        <p:spPr>
          <a:xfrm>
            <a:off x="3543506" y="561205"/>
            <a:ext cx="6800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Technologies Used</a:t>
            </a:r>
            <a:endParaRPr lang="en-US" sz="3600" b="1" dirty="0"/>
          </a:p>
        </p:txBody>
      </p:sp>
      <p:pic>
        <p:nvPicPr>
          <p:cNvPr id="6" name="Picture 5" descr="A close-up of a chip&#10;&#10;Description automatically generated">
            <a:extLst>
              <a:ext uri="{FF2B5EF4-FFF2-40B4-BE49-F238E27FC236}">
                <a16:creationId xmlns:a16="http://schemas.microsoft.com/office/drawing/2014/main" id="{02DCFA27-78C3-CA5C-D25D-E5CA64DF8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1149" r="21047" b="1149"/>
          <a:stretch>
            <a:fillRect/>
          </a:stretch>
        </p:blipFill>
        <p:spPr>
          <a:xfrm rot="13203896">
            <a:off x="-1268169" y="1270554"/>
            <a:ext cx="866400" cy="1946868"/>
          </a:xfrm>
          <a:custGeom>
            <a:avLst/>
            <a:gdLst>
              <a:gd name="connsiteX0" fmla="*/ 0 w 866400"/>
              <a:gd name="connsiteY0" fmla="*/ 1636629 h 1946868"/>
              <a:gd name="connsiteX1" fmla="*/ 32926 w 866400"/>
              <a:gd name="connsiteY1" fmla="*/ 1568363 h 1946868"/>
              <a:gd name="connsiteX2" fmla="*/ 153191 w 866400"/>
              <a:gd name="connsiteY2" fmla="*/ 973408 h 1946868"/>
              <a:gd name="connsiteX3" fmla="*/ 32926 w 866400"/>
              <a:gd name="connsiteY3" fmla="*/ 378452 h 1946868"/>
              <a:gd name="connsiteX4" fmla="*/ 17 w 866400"/>
              <a:gd name="connsiteY4" fmla="*/ 310221 h 1946868"/>
              <a:gd name="connsiteX5" fmla="*/ 644239 w 866400"/>
              <a:gd name="connsiteY5" fmla="*/ 0 h 1946868"/>
              <a:gd name="connsiteX6" fmla="*/ 644215 w 866400"/>
              <a:gd name="connsiteY6" fmla="*/ 1946868 h 1946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6400" h="1946868">
                <a:moveTo>
                  <a:pt x="0" y="1636629"/>
                </a:moveTo>
                <a:lnTo>
                  <a:pt x="32926" y="1568363"/>
                </a:lnTo>
                <a:cubicBezTo>
                  <a:pt x="110367" y="1385498"/>
                  <a:pt x="153191" y="1184447"/>
                  <a:pt x="153191" y="973408"/>
                </a:cubicBezTo>
                <a:cubicBezTo>
                  <a:pt x="153191" y="762367"/>
                  <a:pt x="110367" y="561317"/>
                  <a:pt x="32926" y="378452"/>
                </a:cubicBezTo>
                <a:lnTo>
                  <a:pt x="17" y="310221"/>
                </a:lnTo>
                <a:lnTo>
                  <a:pt x="644239" y="0"/>
                </a:lnTo>
                <a:cubicBezTo>
                  <a:pt x="940463" y="615154"/>
                  <a:pt x="940454" y="1331721"/>
                  <a:pt x="644215" y="1946868"/>
                </a:cubicBezTo>
                <a:close/>
              </a:path>
            </a:pathLst>
          </a:custGeom>
        </p:spPr>
      </p:pic>
      <p:pic>
        <p:nvPicPr>
          <p:cNvPr id="7" name="Picture 6" descr="A close-up of a circuit board&#10;&#10;Description automatically generated">
            <a:extLst>
              <a:ext uri="{FF2B5EF4-FFF2-40B4-BE49-F238E27FC236}">
                <a16:creationId xmlns:a16="http://schemas.microsoft.com/office/drawing/2014/main" id="{23F91A0E-869A-507E-D2FE-BADCCB5BB3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6" t="6155" r="28834" b="15559"/>
          <a:stretch>
            <a:fillRect/>
          </a:stretch>
        </p:blipFill>
        <p:spPr>
          <a:xfrm rot="2403896">
            <a:off x="-2123873" y="2998119"/>
            <a:ext cx="1681473" cy="1524119"/>
          </a:xfrm>
          <a:custGeom>
            <a:avLst/>
            <a:gdLst>
              <a:gd name="connsiteX0" fmla="*/ 1681473 w 1681473"/>
              <a:gd name="connsiteY0" fmla="*/ 826121 h 1524119"/>
              <a:gd name="connsiteX1" fmla="*/ 1522160 w 1681473"/>
              <a:gd name="connsiteY1" fmla="*/ 1524119 h 1524119"/>
              <a:gd name="connsiteX2" fmla="*/ 0 w 1681473"/>
              <a:gd name="connsiteY2" fmla="*/ 310237 h 1524119"/>
              <a:gd name="connsiteX3" fmla="*/ 644214 w 1681473"/>
              <a:gd name="connsiteY3" fmla="*/ 0 h 1524119"/>
              <a:gd name="connsiteX4" fmla="*/ 675733 w 1681473"/>
              <a:gd name="connsiteY4" fmla="*/ 65347 h 1524119"/>
              <a:gd name="connsiteX5" fmla="*/ 1566317 w 1681473"/>
              <a:gd name="connsiteY5" fmla="*/ 796548 h 1524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1473" h="1524119">
                <a:moveTo>
                  <a:pt x="1681473" y="826121"/>
                </a:moveTo>
                <a:lnTo>
                  <a:pt x="1522160" y="1524119"/>
                </a:lnTo>
                <a:cubicBezTo>
                  <a:pt x="856498" y="1372186"/>
                  <a:pt x="296247" y="925401"/>
                  <a:pt x="0" y="310237"/>
                </a:cubicBezTo>
                <a:lnTo>
                  <a:pt x="644214" y="0"/>
                </a:lnTo>
                <a:lnTo>
                  <a:pt x="675733" y="65347"/>
                </a:lnTo>
                <a:cubicBezTo>
                  <a:pt x="864208" y="411869"/>
                  <a:pt x="1182951" y="677457"/>
                  <a:pt x="1566317" y="796548"/>
                </a:cubicBezTo>
                <a:close/>
              </a:path>
            </a:pathLst>
          </a:custGeom>
        </p:spPr>
      </p:pic>
      <p:pic>
        <p:nvPicPr>
          <p:cNvPr id="11" name="Picture 10" descr="A close-up of a computer chip&#10;&#10;Description automatically generated">
            <a:extLst>
              <a:ext uri="{FF2B5EF4-FFF2-40B4-BE49-F238E27FC236}">
                <a16:creationId xmlns:a16="http://schemas.microsoft.com/office/drawing/2014/main" id="{1DA09E7C-45A9-C5D4-B8AE-7B15451FBC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6" t="13827" r="13864" b="26802"/>
          <a:stretch>
            <a:fillRect/>
          </a:stretch>
        </p:blipFill>
        <p:spPr>
          <a:xfrm rot="2403896">
            <a:off x="1378007" y="1340703"/>
            <a:ext cx="2442795" cy="1349732"/>
          </a:xfrm>
          <a:custGeom>
            <a:avLst/>
            <a:gdLst>
              <a:gd name="connsiteX0" fmla="*/ 1898100 w 1898100"/>
              <a:gd name="connsiteY0" fmla="*/ 489501 h 1048768"/>
              <a:gd name="connsiteX1" fmla="*/ 1452099 w 1898100"/>
              <a:gd name="connsiteY1" fmla="*/ 1048768 h 1048768"/>
              <a:gd name="connsiteX2" fmla="*/ 1354895 w 1898100"/>
              <a:gd name="connsiteY2" fmla="*/ 976169 h 1048768"/>
              <a:gd name="connsiteX3" fmla="*/ 499244 w 1898100"/>
              <a:gd name="connsiteY3" fmla="*/ 715128 h 1048768"/>
              <a:gd name="connsiteX4" fmla="*/ 190818 w 1898100"/>
              <a:gd name="connsiteY4" fmla="*/ 746181 h 1048768"/>
              <a:gd name="connsiteX5" fmla="*/ 159313 w 1898100"/>
              <a:gd name="connsiteY5" fmla="*/ 754272 h 1048768"/>
              <a:gd name="connsiteX6" fmla="*/ 0 w 1898100"/>
              <a:gd name="connsiteY6" fmla="*/ 56272 h 1048768"/>
              <a:gd name="connsiteX7" fmla="*/ 1898100 w 1898100"/>
              <a:gd name="connsiteY7" fmla="*/ 489501 h 104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98100" h="1048768">
                <a:moveTo>
                  <a:pt x="1898100" y="489501"/>
                </a:moveTo>
                <a:lnTo>
                  <a:pt x="1452099" y="1048768"/>
                </a:lnTo>
                <a:lnTo>
                  <a:pt x="1354895" y="976169"/>
                </a:lnTo>
                <a:cubicBezTo>
                  <a:pt x="1110643" y="811361"/>
                  <a:pt x="816196" y="715128"/>
                  <a:pt x="499244" y="715128"/>
                </a:cubicBezTo>
                <a:cubicBezTo>
                  <a:pt x="393592" y="715128"/>
                  <a:pt x="290443" y="725821"/>
                  <a:pt x="190818" y="746181"/>
                </a:cubicBezTo>
                <a:lnTo>
                  <a:pt x="159313" y="754272"/>
                </a:lnTo>
                <a:lnTo>
                  <a:pt x="0" y="56272"/>
                </a:lnTo>
                <a:cubicBezTo>
                  <a:pt x="665661" y="-95660"/>
                  <a:pt x="1364281" y="63796"/>
                  <a:pt x="1898100" y="489501"/>
                </a:cubicBezTo>
                <a:close/>
              </a:path>
            </a:pathLst>
          </a:custGeom>
        </p:spPr>
      </p:pic>
      <p:pic>
        <p:nvPicPr>
          <p:cNvPr id="15" name="Picture 14" descr="Close-up of a computer chip&#10;&#10;Description automatically generated">
            <a:extLst>
              <a:ext uri="{FF2B5EF4-FFF2-40B4-BE49-F238E27FC236}">
                <a16:creationId xmlns:a16="http://schemas.microsoft.com/office/drawing/2014/main" id="{EEBAB694-B494-C65C-F2FD-F13D8EC9AC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" t="17956" b="9697"/>
          <a:stretch>
            <a:fillRect/>
          </a:stretch>
        </p:blipFill>
        <p:spPr>
          <a:xfrm rot="7803896">
            <a:off x="-161134" y="695837"/>
            <a:ext cx="1496238" cy="1681474"/>
          </a:xfrm>
          <a:custGeom>
            <a:avLst/>
            <a:gdLst>
              <a:gd name="connsiteX0" fmla="*/ 698000 w 1496238"/>
              <a:gd name="connsiteY0" fmla="*/ 0 h 1681474"/>
              <a:gd name="connsiteX1" fmla="*/ 727574 w 1496238"/>
              <a:gd name="connsiteY1" fmla="*/ 115157 h 1681474"/>
              <a:gd name="connsiteX2" fmla="*/ 1458774 w 1496238"/>
              <a:gd name="connsiteY2" fmla="*/ 1005741 h 1681474"/>
              <a:gd name="connsiteX3" fmla="*/ 1496238 w 1496238"/>
              <a:gd name="connsiteY3" fmla="*/ 1023811 h 1681474"/>
              <a:gd name="connsiteX4" fmla="*/ 1496238 w 1496238"/>
              <a:gd name="connsiteY4" fmla="*/ 1095157 h 1681474"/>
              <a:gd name="connsiteX5" fmla="*/ 1213882 w 1496238"/>
              <a:gd name="connsiteY5" fmla="*/ 1681474 h 1681474"/>
              <a:gd name="connsiteX6" fmla="*/ 0 w 1496238"/>
              <a:gd name="connsiteY6" fmla="*/ 159313 h 168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6238" h="1681474">
                <a:moveTo>
                  <a:pt x="698000" y="0"/>
                </a:moveTo>
                <a:lnTo>
                  <a:pt x="727574" y="115157"/>
                </a:lnTo>
                <a:cubicBezTo>
                  <a:pt x="846666" y="498524"/>
                  <a:pt x="1112253" y="817266"/>
                  <a:pt x="1458774" y="1005741"/>
                </a:cubicBezTo>
                <a:lnTo>
                  <a:pt x="1496238" y="1023811"/>
                </a:lnTo>
                <a:lnTo>
                  <a:pt x="1496238" y="1095157"/>
                </a:lnTo>
                <a:lnTo>
                  <a:pt x="1213882" y="1681474"/>
                </a:lnTo>
                <a:cubicBezTo>
                  <a:pt x="598719" y="1385226"/>
                  <a:pt x="151932" y="824975"/>
                  <a:pt x="0" y="159313"/>
                </a:cubicBezTo>
                <a:close/>
              </a:path>
            </a:pathLst>
          </a:custGeom>
        </p:spPr>
      </p:pic>
      <p:pic>
        <p:nvPicPr>
          <p:cNvPr id="16" name="Picture 15" descr="A close up of a circuit board&#10;&#10;Description automatically generated">
            <a:extLst>
              <a:ext uri="{FF2B5EF4-FFF2-40B4-BE49-F238E27FC236}">
                <a16:creationId xmlns:a16="http://schemas.microsoft.com/office/drawing/2014/main" id="{B7E42032-DC94-2912-263E-E207078C83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8" t="10473" r="21250" b="10473"/>
          <a:stretch>
            <a:fillRect/>
          </a:stretch>
        </p:blipFill>
        <p:spPr>
          <a:xfrm rot="7803896">
            <a:off x="358258" y="4504116"/>
            <a:ext cx="1754111" cy="1290734"/>
          </a:xfrm>
          <a:custGeom>
            <a:avLst/>
            <a:gdLst>
              <a:gd name="connsiteX0" fmla="*/ 0 w 1754111"/>
              <a:gd name="connsiteY0" fmla="*/ 0 h 1290734"/>
              <a:gd name="connsiteX1" fmla="*/ 1754111 w 1754111"/>
              <a:gd name="connsiteY1" fmla="*/ 844736 h 1290734"/>
              <a:gd name="connsiteX2" fmla="*/ 1194846 w 1754111"/>
              <a:gd name="connsiteY2" fmla="*/ 1290734 h 1290734"/>
              <a:gd name="connsiteX3" fmla="*/ 1179455 w 1754111"/>
              <a:gd name="connsiteY3" fmla="*/ 1270126 h 1290734"/>
              <a:gd name="connsiteX4" fmla="*/ 1 w 1754111"/>
              <a:gd name="connsiteY4" fmla="*/ 713209 h 1290734"/>
              <a:gd name="connsiteX5" fmla="*/ 0 w 1754111"/>
              <a:gd name="connsiteY5" fmla="*/ 713209 h 129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4111" h="1290734">
                <a:moveTo>
                  <a:pt x="0" y="0"/>
                </a:moveTo>
                <a:cubicBezTo>
                  <a:pt x="682781" y="0"/>
                  <a:pt x="1328405" y="310916"/>
                  <a:pt x="1754111" y="844736"/>
                </a:cubicBezTo>
                <a:lnTo>
                  <a:pt x="1194846" y="1290734"/>
                </a:lnTo>
                <a:lnTo>
                  <a:pt x="1179455" y="1270126"/>
                </a:lnTo>
                <a:cubicBezTo>
                  <a:pt x="899109" y="930003"/>
                  <a:pt x="474841" y="713209"/>
                  <a:pt x="1" y="713209"/>
                </a:cubicBezTo>
                <a:lnTo>
                  <a:pt x="0" y="713209"/>
                </a:lnTo>
                <a:close/>
              </a:path>
            </a:pathLst>
          </a:custGeom>
        </p:spPr>
      </p:pic>
      <p:pic>
        <p:nvPicPr>
          <p:cNvPr id="17" name="Picture 16" descr="A close-up of a circuit board&#10;&#10;Description automatically generated">
            <a:extLst>
              <a:ext uri="{FF2B5EF4-FFF2-40B4-BE49-F238E27FC236}">
                <a16:creationId xmlns:a16="http://schemas.microsoft.com/office/drawing/2014/main" id="{8305DADD-B6DA-22EF-4115-E4C8A1051F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2" t="15999" r="23517" b="15999"/>
          <a:stretch>
            <a:fillRect/>
          </a:stretch>
        </p:blipFill>
        <p:spPr>
          <a:xfrm rot="7803896">
            <a:off x="1503530" y="3142371"/>
            <a:ext cx="1754111" cy="1290735"/>
          </a:xfrm>
          <a:custGeom>
            <a:avLst/>
            <a:gdLst>
              <a:gd name="connsiteX0" fmla="*/ 1754111 w 1754111"/>
              <a:gd name="connsiteY0" fmla="*/ 0 h 1290735"/>
              <a:gd name="connsiteX1" fmla="*/ 1754111 w 1754111"/>
              <a:gd name="connsiteY1" fmla="*/ 713209 h 1290735"/>
              <a:gd name="connsiteX2" fmla="*/ 1597833 w 1754111"/>
              <a:gd name="connsiteY2" fmla="*/ 721111 h 1290735"/>
              <a:gd name="connsiteX3" fmla="*/ 574659 w 1754111"/>
              <a:gd name="connsiteY3" fmla="*/ 1270126 h 1290735"/>
              <a:gd name="connsiteX4" fmla="*/ 559267 w 1754111"/>
              <a:gd name="connsiteY4" fmla="*/ 1290735 h 1290735"/>
              <a:gd name="connsiteX5" fmla="*/ 0 w 1754111"/>
              <a:gd name="connsiteY5" fmla="*/ 844736 h 1290735"/>
              <a:gd name="connsiteX6" fmla="*/ 1754111 w 1754111"/>
              <a:gd name="connsiteY6" fmla="*/ 0 h 1290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4111" h="1290735">
                <a:moveTo>
                  <a:pt x="1754111" y="0"/>
                </a:moveTo>
                <a:lnTo>
                  <a:pt x="1754111" y="713209"/>
                </a:lnTo>
                <a:lnTo>
                  <a:pt x="1597833" y="721111"/>
                </a:lnTo>
                <a:cubicBezTo>
                  <a:pt x="1186768" y="762908"/>
                  <a:pt x="823856" y="967795"/>
                  <a:pt x="574659" y="1270126"/>
                </a:cubicBezTo>
                <a:lnTo>
                  <a:pt x="559267" y="1290735"/>
                </a:lnTo>
                <a:lnTo>
                  <a:pt x="0" y="844736"/>
                </a:lnTo>
                <a:cubicBezTo>
                  <a:pt x="425706" y="310917"/>
                  <a:pt x="1071330" y="0"/>
                  <a:pt x="1754111" y="0"/>
                </a:cubicBezTo>
                <a:close/>
              </a:path>
            </a:pathLst>
          </a:custGeom>
        </p:spPr>
      </p:pic>
      <p:pic>
        <p:nvPicPr>
          <p:cNvPr id="18" name="Picture 17" descr="A close up of a circuit board&#10;&#10;Description automatically generated">
            <a:extLst>
              <a:ext uri="{FF2B5EF4-FFF2-40B4-BE49-F238E27FC236}">
                <a16:creationId xmlns:a16="http://schemas.microsoft.com/office/drawing/2014/main" id="{1BC2FDBA-8C44-EC7E-C43B-215B626FFA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5" t="7835" r="34125" b="8801"/>
          <a:stretch>
            <a:fillRect/>
          </a:stretch>
        </p:blipFill>
        <p:spPr>
          <a:xfrm rot="7803896">
            <a:off x="-737069" y="4105484"/>
            <a:ext cx="1048766" cy="1898102"/>
          </a:xfrm>
          <a:custGeom>
            <a:avLst/>
            <a:gdLst>
              <a:gd name="connsiteX0" fmla="*/ 559266 w 1048766"/>
              <a:gd name="connsiteY0" fmla="*/ 0 h 1898102"/>
              <a:gd name="connsiteX1" fmla="*/ 992495 w 1048766"/>
              <a:gd name="connsiteY1" fmla="*/ 1898102 h 1898102"/>
              <a:gd name="connsiteX2" fmla="*/ 294496 w 1048766"/>
              <a:gd name="connsiteY2" fmla="*/ 1738789 h 1898102"/>
              <a:gd name="connsiteX3" fmla="*/ 302588 w 1048766"/>
              <a:gd name="connsiteY3" fmla="*/ 1707282 h 1898102"/>
              <a:gd name="connsiteX4" fmla="*/ 333641 w 1048766"/>
              <a:gd name="connsiteY4" fmla="*/ 1398856 h 1898102"/>
              <a:gd name="connsiteX5" fmla="*/ 72600 w 1048766"/>
              <a:gd name="connsiteY5" fmla="*/ 543205 h 1898102"/>
              <a:gd name="connsiteX6" fmla="*/ 0 w 1048766"/>
              <a:gd name="connsiteY6" fmla="*/ 445999 h 189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8766" h="1898102">
                <a:moveTo>
                  <a:pt x="559266" y="0"/>
                </a:moveTo>
                <a:cubicBezTo>
                  <a:pt x="984972" y="533819"/>
                  <a:pt x="1144427" y="1232441"/>
                  <a:pt x="992495" y="1898102"/>
                </a:cubicBezTo>
                <a:lnTo>
                  <a:pt x="294496" y="1738789"/>
                </a:lnTo>
                <a:lnTo>
                  <a:pt x="302588" y="1707282"/>
                </a:lnTo>
                <a:cubicBezTo>
                  <a:pt x="322948" y="1607657"/>
                  <a:pt x="333641" y="1504507"/>
                  <a:pt x="333641" y="1398856"/>
                </a:cubicBezTo>
                <a:cubicBezTo>
                  <a:pt x="333641" y="1081904"/>
                  <a:pt x="237408" y="787456"/>
                  <a:pt x="72600" y="543205"/>
                </a:cubicBezTo>
                <a:lnTo>
                  <a:pt x="0" y="445999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121687-0A84-33F0-0FD8-65B63CDE40EF}"/>
              </a:ext>
            </a:extLst>
          </p:cNvPr>
          <p:cNvSpPr txBox="1"/>
          <p:nvPr/>
        </p:nvSpPr>
        <p:spPr>
          <a:xfrm>
            <a:off x="0" y="0"/>
            <a:ext cx="5600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Rubric 3: </a:t>
            </a:r>
            <a:r>
              <a:rPr lang="en-US" sz="1800" b="1" cap="none" spc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Solution development using modern IT tools/techniques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B1FFDBAD-27E9-14CC-D908-7766EDBE7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246" y="1916318"/>
            <a:ext cx="2188380" cy="170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1167F19-D21B-13DB-7F32-E4CA49C4A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725" y="4770729"/>
            <a:ext cx="3362093" cy="88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Xilinx Vivado - maker-hub">
            <a:extLst>
              <a:ext uri="{FF2B5EF4-FFF2-40B4-BE49-F238E27FC236}">
                <a16:creationId xmlns:a16="http://schemas.microsoft.com/office/drawing/2014/main" id="{2FFB933E-1048-5851-A432-5D933ED55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09" y="3031655"/>
            <a:ext cx="3362093" cy="110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green electronic board with a black cord&#10;&#10;Description automatically generated">
            <a:extLst>
              <a:ext uri="{FF2B5EF4-FFF2-40B4-BE49-F238E27FC236}">
                <a16:creationId xmlns:a16="http://schemas.microsoft.com/office/drawing/2014/main" id="{BFE6CCD7-3868-7245-4923-A9E26AB58A7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985" y="4020114"/>
            <a:ext cx="2742495" cy="238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239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B9440E-187A-9D3F-E30E-9707BD168D6D}"/>
              </a:ext>
            </a:extLst>
          </p:cNvPr>
          <p:cNvSpPr txBox="1"/>
          <p:nvPr/>
        </p:nvSpPr>
        <p:spPr>
          <a:xfrm>
            <a:off x="6600829" y="2570871"/>
            <a:ext cx="3511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Demo</a:t>
            </a:r>
            <a:endParaRPr lang="en-US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995E3B-4FFC-E80D-1408-31A81D997CAD}"/>
              </a:ext>
            </a:extLst>
          </p:cNvPr>
          <p:cNvSpPr txBox="1"/>
          <p:nvPr/>
        </p:nvSpPr>
        <p:spPr>
          <a:xfrm>
            <a:off x="3820138" y="2658111"/>
            <a:ext cx="1943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Poster</a:t>
            </a:r>
            <a:endParaRPr lang="en-US" sz="3600" b="1" dirty="0"/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34B3CB49-679C-CDD8-A746-EB1479833F43}"/>
              </a:ext>
            </a:extLst>
          </p:cNvPr>
          <p:cNvSpPr/>
          <p:nvPr/>
        </p:nvSpPr>
        <p:spPr>
          <a:xfrm>
            <a:off x="3990975" y="1409782"/>
            <a:ext cx="4211761" cy="4069678"/>
          </a:xfrm>
          <a:prstGeom prst="donu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43DA27-AD63-BFF1-937A-D1B9CD7AA6D9}"/>
              </a:ext>
            </a:extLst>
          </p:cNvPr>
          <p:cNvCxnSpPr>
            <a:cxnSpLocks/>
          </p:cNvCxnSpPr>
          <p:nvPr/>
        </p:nvCxnSpPr>
        <p:spPr>
          <a:xfrm>
            <a:off x="-8313" y="3443352"/>
            <a:ext cx="433330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8FD00F5-CBBF-E981-6E3A-70EECFB2E68A}"/>
              </a:ext>
            </a:extLst>
          </p:cNvPr>
          <p:cNvCxnSpPr>
            <a:cxnSpLocks/>
            <a:stCxn id="43" idx="4"/>
          </p:cNvCxnSpPr>
          <p:nvPr/>
        </p:nvCxnSpPr>
        <p:spPr>
          <a:xfrm flipV="1">
            <a:off x="7641660" y="3429000"/>
            <a:ext cx="4550340" cy="717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 descr="A close-up of a chip&#10;&#10;Description automatically generated">
            <a:extLst>
              <a:ext uri="{FF2B5EF4-FFF2-40B4-BE49-F238E27FC236}">
                <a16:creationId xmlns:a16="http://schemas.microsoft.com/office/drawing/2014/main" id="{F6B70F44-F403-4EFD-2397-B65E098D6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1149" r="21047" b="1149"/>
          <a:stretch>
            <a:fillRect/>
          </a:stretch>
        </p:blipFill>
        <p:spPr>
          <a:xfrm rot="5400000">
            <a:off x="5648783" y="4298204"/>
            <a:ext cx="866400" cy="1946868"/>
          </a:xfrm>
          <a:custGeom>
            <a:avLst/>
            <a:gdLst>
              <a:gd name="connsiteX0" fmla="*/ 0 w 866400"/>
              <a:gd name="connsiteY0" fmla="*/ 1636629 h 1946868"/>
              <a:gd name="connsiteX1" fmla="*/ 32926 w 866400"/>
              <a:gd name="connsiteY1" fmla="*/ 1568363 h 1946868"/>
              <a:gd name="connsiteX2" fmla="*/ 153191 w 866400"/>
              <a:gd name="connsiteY2" fmla="*/ 973408 h 1946868"/>
              <a:gd name="connsiteX3" fmla="*/ 32926 w 866400"/>
              <a:gd name="connsiteY3" fmla="*/ 378452 h 1946868"/>
              <a:gd name="connsiteX4" fmla="*/ 17 w 866400"/>
              <a:gd name="connsiteY4" fmla="*/ 310221 h 1946868"/>
              <a:gd name="connsiteX5" fmla="*/ 644239 w 866400"/>
              <a:gd name="connsiteY5" fmla="*/ 0 h 1946868"/>
              <a:gd name="connsiteX6" fmla="*/ 644215 w 866400"/>
              <a:gd name="connsiteY6" fmla="*/ 1946868 h 1946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6400" h="1946868">
                <a:moveTo>
                  <a:pt x="0" y="1636629"/>
                </a:moveTo>
                <a:lnTo>
                  <a:pt x="32926" y="1568363"/>
                </a:lnTo>
                <a:cubicBezTo>
                  <a:pt x="110367" y="1385498"/>
                  <a:pt x="153191" y="1184447"/>
                  <a:pt x="153191" y="973408"/>
                </a:cubicBezTo>
                <a:cubicBezTo>
                  <a:pt x="153191" y="762367"/>
                  <a:pt x="110367" y="561317"/>
                  <a:pt x="32926" y="378452"/>
                </a:cubicBezTo>
                <a:lnTo>
                  <a:pt x="17" y="310221"/>
                </a:lnTo>
                <a:lnTo>
                  <a:pt x="644239" y="0"/>
                </a:lnTo>
                <a:cubicBezTo>
                  <a:pt x="940463" y="615154"/>
                  <a:pt x="940454" y="1331721"/>
                  <a:pt x="644215" y="1946868"/>
                </a:cubicBezTo>
                <a:close/>
              </a:path>
            </a:pathLst>
          </a:custGeom>
        </p:spPr>
      </p:pic>
      <p:pic>
        <p:nvPicPr>
          <p:cNvPr id="49" name="Picture 48" descr="A close-up of a circuit board&#10;&#10;Description automatically generated">
            <a:extLst>
              <a:ext uri="{FF2B5EF4-FFF2-40B4-BE49-F238E27FC236}">
                <a16:creationId xmlns:a16="http://schemas.microsoft.com/office/drawing/2014/main" id="{0F4D9933-F4D0-2940-6212-95E5760B1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6" t="6155" r="28834" b="15559"/>
          <a:stretch>
            <a:fillRect/>
          </a:stretch>
        </p:blipFill>
        <p:spPr>
          <a:xfrm rot="16200000">
            <a:off x="6690076" y="3876664"/>
            <a:ext cx="1681473" cy="1524119"/>
          </a:xfrm>
          <a:custGeom>
            <a:avLst/>
            <a:gdLst>
              <a:gd name="connsiteX0" fmla="*/ 1681473 w 1681473"/>
              <a:gd name="connsiteY0" fmla="*/ 826121 h 1524119"/>
              <a:gd name="connsiteX1" fmla="*/ 1522160 w 1681473"/>
              <a:gd name="connsiteY1" fmla="*/ 1524119 h 1524119"/>
              <a:gd name="connsiteX2" fmla="*/ 0 w 1681473"/>
              <a:gd name="connsiteY2" fmla="*/ 310237 h 1524119"/>
              <a:gd name="connsiteX3" fmla="*/ 644214 w 1681473"/>
              <a:gd name="connsiteY3" fmla="*/ 0 h 1524119"/>
              <a:gd name="connsiteX4" fmla="*/ 675733 w 1681473"/>
              <a:gd name="connsiteY4" fmla="*/ 65347 h 1524119"/>
              <a:gd name="connsiteX5" fmla="*/ 1566317 w 1681473"/>
              <a:gd name="connsiteY5" fmla="*/ 796548 h 1524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1473" h="1524119">
                <a:moveTo>
                  <a:pt x="1681473" y="826121"/>
                </a:moveTo>
                <a:lnTo>
                  <a:pt x="1522160" y="1524119"/>
                </a:lnTo>
                <a:cubicBezTo>
                  <a:pt x="856498" y="1372186"/>
                  <a:pt x="296247" y="925401"/>
                  <a:pt x="0" y="310237"/>
                </a:cubicBezTo>
                <a:lnTo>
                  <a:pt x="644214" y="0"/>
                </a:lnTo>
                <a:lnTo>
                  <a:pt x="675733" y="65347"/>
                </a:lnTo>
                <a:cubicBezTo>
                  <a:pt x="864208" y="411869"/>
                  <a:pt x="1182951" y="677457"/>
                  <a:pt x="1566317" y="796548"/>
                </a:cubicBezTo>
                <a:close/>
              </a:path>
            </a:pathLst>
          </a:custGeom>
        </p:spPr>
      </p:pic>
      <p:pic>
        <p:nvPicPr>
          <p:cNvPr id="46" name="Picture 45" descr="A close-up of a computer chip&#10;&#10;Description automatically generated">
            <a:extLst>
              <a:ext uri="{FF2B5EF4-FFF2-40B4-BE49-F238E27FC236}">
                <a16:creationId xmlns:a16="http://schemas.microsoft.com/office/drawing/2014/main" id="{97BAA4E8-040D-7A11-6707-7B7ABF2D33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6" t="13827" r="13864" b="26802"/>
          <a:stretch>
            <a:fillRect/>
          </a:stretch>
        </p:blipFill>
        <p:spPr>
          <a:xfrm rot="16200000">
            <a:off x="3395472" y="2461986"/>
            <a:ext cx="1898100" cy="1048768"/>
          </a:xfrm>
          <a:custGeom>
            <a:avLst/>
            <a:gdLst>
              <a:gd name="connsiteX0" fmla="*/ 1898100 w 1898100"/>
              <a:gd name="connsiteY0" fmla="*/ 489501 h 1048768"/>
              <a:gd name="connsiteX1" fmla="*/ 1452099 w 1898100"/>
              <a:gd name="connsiteY1" fmla="*/ 1048768 h 1048768"/>
              <a:gd name="connsiteX2" fmla="*/ 1354895 w 1898100"/>
              <a:gd name="connsiteY2" fmla="*/ 976169 h 1048768"/>
              <a:gd name="connsiteX3" fmla="*/ 499244 w 1898100"/>
              <a:gd name="connsiteY3" fmla="*/ 715128 h 1048768"/>
              <a:gd name="connsiteX4" fmla="*/ 190818 w 1898100"/>
              <a:gd name="connsiteY4" fmla="*/ 746181 h 1048768"/>
              <a:gd name="connsiteX5" fmla="*/ 159313 w 1898100"/>
              <a:gd name="connsiteY5" fmla="*/ 754272 h 1048768"/>
              <a:gd name="connsiteX6" fmla="*/ 0 w 1898100"/>
              <a:gd name="connsiteY6" fmla="*/ 56272 h 1048768"/>
              <a:gd name="connsiteX7" fmla="*/ 1898100 w 1898100"/>
              <a:gd name="connsiteY7" fmla="*/ 489501 h 104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98100" h="1048768">
                <a:moveTo>
                  <a:pt x="1898100" y="489501"/>
                </a:moveTo>
                <a:lnTo>
                  <a:pt x="1452099" y="1048768"/>
                </a:lnTo>
                <a:lnTo>
                  <a:pt x="1354895" y="976169"/>
                </a:lnTo>
                <a:cubicBezTo>
                  <a:pt x="1110643" y="811361"/>
                  <a:pt x="816196" y="715128"/>
                  <a:pt x="499244" y="715128"/>
                </a:cubicBezTo>
                <a:cubicBezTo>
                  <a:pt x="393592" y="715128"/>
                  <a:pt x="290443" y="725821"/>
                  <a:pt x="190818" y="746181"/>
                </a:cubicBezTo>
                <a:lnTo>
                  <a:pt x="159313" y="754272"/>
                </a:lnTo>
                <a:lnTo>
                  <a:pt x="0" y="56272"/>
                </a:lnTo>
                <a:cubicBezTo>
                  <a:pt x="665661" y="-95660"/>
                  <a:pt x="1364281" y="63796"/>
                  <a:pt x="1898100" y="489501"/>
                </a:cubicBezTo>
                <a:close/>
              </a:path>
            </a:pathLst>
          </a:custGeom>
        </p:spPr>
      </p:pic>
      <p:pic>
        <p:nvPicPr>
          <p:cNvPr id="47" name="Picture 46" descr="Close-up of a computer chip&#10;&#10;Description automatically generated">
            <a:extLst>
              <a:ext uri="{FF2B5EF4-FFF2-40B4-BE49-F238E27FC236}">
                <a16:creationId xmlns:a16="http://schemas.microsoft.com/office/drawing/2014/main" id="{9217587C-858E-326F-D01F-C6383EFD49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" t="17956" b="9697"/>
          <a:stretch>
            <a:fillRect/>
          </a:stretch>
        </p:blipFill>
        <p:spPr>
          <a:xfrm>
            <a:off x="3877221" y="3797988"/>
            <a:ext cx="1496238" cy="1681474"/>
          </a:xfrm>
          <a:custGeom>
            <a:avLst/>
            <a:gdLst>
              <a:gd name="connsiteX0" fmla="*/ 698000 w 1496238"/>
              <a:gd name="connsiteY0" fmla="*/ 0 h 1681474"/>
              <a:gd name="connsiteX1" fmla="*/ 727574 w 1496238"/>
              <a:gd name="connsiteY1" fmla="*/ 115157 h 1681474"/>
              <a:gd name="connsiteX2" fmla="*/ 1458774 w 1496238"/>
              <a:gd name="connsiteY2" fmla="*/ 1005741 h 1681474"/>
              <a:gd name="connsiteX3" fmla="*/ 1496238 w 1496238"/>
              <a:gd name="connsiteY3" fmla="*/ 1023811 h 1681474"/>
              <a:gd name="connsiteX4" fmla="*/ 1496238 w 1496238"/>
              <a:gd name="connsiteY4" fmla="*/ 1095157 h 1681474"/>
              <a:gd name="connsiteX5" fmla="*/ 1213882 w 1496238"/>
              <a:gd name="connsiteY5" fmla="*/ 1681474 h 1681474"/>
              <a:gd name="connsiteX6" fmla="*/ 0 w 1496238"/>
              <a:gd name="connsiteY6" fmla="*/ 159313 h 168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6238" h="1681474">
                <a:moveTo>
                  <a:pt x="698000" y="0"/>
                </a:moveTo>
                <a:lnTo>
                  <a:pt x="727574" y="115157"/>
                </a:lnTo>
                <a:cubicBezTo>
                  <a:pt x="846666" y="498524"/>
                  <a:pt x="1112253" y="817266"/>
                  <a:pt x="1458774" y="1005741"/>
                </a:cubicBezTo>
                <a:lnTo>
                  <a:pt x="1496238" y="1023811"/>
                </a:lnTo>
                <a:lnTo>
                  <a:pt x="1496238" y="1095157"/>
                </a:lnTo>
                <a:lnTo>
                  <a:pt x="1213882" y="1681474"/>
                </a:lnTo>
                <a:cubicBezTo>
                  <a:pt x="598719" y="1385226"/>
                  <a:pt x="151932" y="824975"/>
                  <a:pt x="0" y="159313"/>
                </a:cubicBezTo>
                <a:close/>
              </a:path>
            </a:pathLst>
          </a:custGeom>
        </p:spPr>
      </p:pic>
      <p:pic>
        <p:nvPicPr>
          <p:cNvPr id="44" name="Picture 43" descr="A close up of a circuit board&#10;&#10;Description automatically generated">
            <a:extLst>
              <a:ext uri="{FF2B5EF4-FFF2-40B4-BE49-F238E27FC236}">
                <a16:creationId xmlns:a16="http://schemas.microsoft.com/office/drawing/2014/main" id="{401EC9E0-4283-DE6C-315C-11D074FD70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8" t="10473" r="21250" b="10473"/>
          <a:stretch>
            <a:fillRect/>
          </a:stretch>
        </p:blipFill>
        <p:spPr>
          <a:xfrm>
            <a:off x="6095999" y="1171714"/>
            <a:ext cx="1754111" cy="1290734"/>
          </a:xfrm>
          <a:custGeom>
            <a:avLst/>
            <a:gdLst>
              <a:gd name="connsiteX0" fmla="*/ 0 w 1754111"/>
              <a:gd name="connsiteY0" fmla="*/ 0 h 1290734"/>
              <a:gd name="connsiteX1" fmla="*/ 1754111 w 1754111"/>
              <a:gd name="connsiteY1" fmla="*/ 844736 h 1290734"/>
              <a:gd name="connsiteX2" fmla="*/ 1194846 w 1754111"/>
              <a:gd name="connsiteY2" fmla="*/ 1290734 h 1290734"/>
              <a:gd name="connsiteX3" fmla="*/ 1179455 w 1754111"/>
              <a:gd name="connsiteY3" fmla="*/ 1270126 h 1290734"/>
              <a:gd name="connsiteX4" fmla="*/ 1 w 1754111"/>
              <a:gd name="connsiteY4" fmla="*/ 713209 h 1290734"/>
              <a:gd name="connsiteX5" fmla="*/ 0 w 1754111"/>
              <a:gd name="connsiteY5" fmla="*/ 713209 h 129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4111" h="1290734">
                <a:moveTo>
                  <a:pt x="0" y="0"/>
                </a:moveTo>
                <a:cubicBezTo>
                  <a:pt x="682781" y="0"/>
                  <a:pt x="1328405" y="310916"/>
                  <a:pt x="1754111" y="844736"/>
                </a:cubicBezTo>
                <a:lnTo>
                  <a:pt x="1194846" y="1290734"/>
                </a:lnTo>
                <a:lnTo>
                  <a:pt x="1179455" y="1270126"/>
                </a:lnTo>
                <a:cubicBezTo>
                  <a:pt x="899109" y="930003"/>
                  <a:pt x="474841" y="713209"/>
                  <a:pt x="1" y="713209"/>
                </a:cubicBezTo>
                <a:lnTo>
                  <a:pt x="0" y="713209"/>
                </a:lnTo>
                <a:close/>
              </a:path>
            </a:pathLst>
          </a:custGeom>
        </p:spPr>
      </p:pic>
      <p:pic>
        <p:nvPicPr>
          <p:cNvPr id="45" name="Picture 44" descr="A close-up of a circuit board&#10;&#10;Description automatically generated">
            <a:extLst>
              <a:ext uri="{FF2B5EF4-FFF2-40B4-BE49-F238E27FC236}">
                <a16:creationId xmlns:a16="http://schemas.microsoft.com/office/drawing/2014/main" id="{DE27E7BF-5157-5B1D-0AC7-C9CB49AE52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2" t="15999" r="23517" b="15999"/>
          <a:stretch>
            <a:fillRect/>
          </a:stretch>
        </p:blipFill>
        <p:spPr>
          <a:xfrm>
            <a:off x="4316675" y="1171713"/>
            <a:ext cx="1754111" cy="1290735"/>
          </a:xfrm>
          <a:custGeom>
            <a:avLst/>
            <a:gdLst>
              <a:gd name="connsiteX0" fmla="*/ 1754111 w 1754111"/>
              <a:gd name="connsiteY0" fmla="*/ 0 h 1290735"/>
              <a:gd name="connsiteX1" fmla="*/ 1754111 w 1754111"/>
              <a:gd name="connsiteY1" fmla="*/ 713209 h 1290735"/>
              <a:gd name="connsiteX2" fmla="*/ 1597833 w 1754111"/>
              <a:gd name="connsiteY2" fmla="*/ 721111 h 1290735"/>
              <a:gd name="connsiteX3" fmla="*/ 574659 w 1754111"/>
              <a:gd name="connsiteY3" fmla="*/ 1270126 h 1290735"/>
              <a:gd name="connsiteX4" fmla="*/ 559267 w 1754111"/>
              <a:gd name="connsiteY4" fmla="*/ 1290735 h 1290735"/>
              <a:gd name="connsiteX5" fmla="*/ 0 w 1754111"/>
              <a:gd name="connsiteY5" fmla="*/ 844736 h 1290735"/>
              <a:gd name="connsiteX6" fmla="*/ 1754111 w 1754111"/>
              <a:gd name="connsiteY6" fmla="*/ 0 h 1290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4111" h="1290735">
                <a:moveTo>
                  <a:pt x="1754111" y="0"/>
                </a:moveTo>
                <a:lnTo>
                  <a:pt x="1754111" y="713209"/>
                </a:lnTo>
                <a:lnTo>
                  <a:pt x="1597833" y="721111"/>
                </a:lnTo>
                <a:cubicBezTo>
                  <a:pt x="1186768" y="762908"/>
                  <a:pt x="823856" y="967795"/>
                  <a:pt x="574659" y="1270126"/>
                </a:cubicBezTo>
                <a:lnTo>
                  <a:pt x="559267" y="1290735"/>
                </a:lnTo>
                <a:lnTo>
                  <a:pt x="0" y="844736"/>
                </a:lnTo>
                <a:cubicBezTo>
                  <a:pt x="425706" y="310917"/>
                  <a:pt x="1071330" y="0"/>
                  <a:pt x="1754111" y="0"/>
                </a:cubicBezTo>
                <a:close/>
              </a:path>
            </a:pathLst>
          </a:custGeom>
        </p:spPr>
      </p:pic>
      <p:pic>
        <p:nvPicPr>
          <p:cNvPr id="43" name="Picture 42" descr="A close up of a circuit board&#10;&#10;Description automatically generated">
            <a:extLst>
              <a:ext uri="{FF2B5EF4-FFF2-40B4-BE49-F238E27FC236}">
                <a16:creationId xmlns:a16="http://schemas.microsoft.com/office/drawing/2014/main" id="{A6E6A919-616E-BE59-8789-F40EDC26A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5" t="7835" r="34125" b="8801"/>
          <a:stretch>
            <a:fillRect/>
          </a:stretch>
        </p:blipFill>
        <p:spPr>
          <a:xfrm>
            <a:off x="7308019" y="2037320"/>
            <a:ext cx="1048766" cy="1898102"/>
          </a:xfrm>
          <a:custGeom>
            <a:avLst/>
            <a:gdLst>
              <a:gd name="connsiteX0" fmla="*/ 559266 w 1048766"/>
              <a:gd name="connsiteY0" fmla="*/ 0 h 1898102"/>
              <a:gd name="connsiteX1" fmla="*/ 992495 w 1048766"/>
              <a:gd name="connsiteY1" fmla="*/ 1898102 h 1898102"/>
              <a:gd name="connsiteX2" fmla="*/ 294496 w 1048766"/>
              <a:gd name="connsiteY2" fmla="*/ 1738789 h 1898102"/>
              <a:gd name="connsiteX3" fmla="*/ 302588 w 1048766"/>
              <a:gd name="connsiteY3" fmla="*/ 1707282 h 1898102"/>
              <a:gd name="connsiteX4" fmla="*/ 333641 w 1048766"/>
              <a:gd name="connsiteY4" fmla="*/ 1398856 h 1898102"/>
              <a:gd name="connsiteX5" fmla="*/ 72600 w 1048766"/>
              <a:gd name="connsiteY5" fmla="*/ 543205 h 1898102"/>
              <a:gd name="connsiteX6" fmla="*/ 0 w 1048766"/>
              <a:gd name="connsiteY6" fmla="*/ 445999 h 189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8766" h="1898102">
                <a:moveTo>
                  <a:pt x="559266" y="0"/>
                </a:moveTo>
                <a:cubicBezTo>
                  <a:pt x="984972" y="533819"/>
                  <a:pt x="1144427" y="1232441"/>
                  <a:pt x="992495" y="1898102"/>
                </a:cubicBezTo>
                <a:lnTo>
                  <a:pt x="294496" y="1738789"/>
                </a:lnTo>
                <a:lnTo>
                  <a:pt x="302588" y="1707282"/>
                </a:lnTo>
                <a:cubicBezTo>
                  <a:pt x="322948" y="1607657"/>
                  <a:pt x="333641" y="1504507"/>
                  <a:pt x="333641" y="1398856"/>
                </a:cubicBezTo>
                <a:cubicBezTo>
                  <a:pt x="333641" y="1081904"/>
                  <a:pt x="237408" y="787456"/>
                  <a:pt x="72600" y="543205"/>
                </a:cubicBezTo>
                <a:lnTo>
                  <a:pt x="0" y="445999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0F4329-C53D-D1A7-2A56-D9AE1F410B48}"/>
              </a:ext>
            </a:extLst>
          </p:cNvPr>
          <p:cNvSpPr txBox="1"/>
          <p:nvPr/>
        </p:nvSpPr>
        <p:spPr>
          <a:xfrm>
            <a:off x="0" y="0"/>
            <a:ext cx="560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Rubric 1: </a:t>
            </a:r>
            <a:r>
              <a:rPr lang="en-US" sz="1800" b="1" cap="none" spc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Poster Design &amp; Demo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45DEF4B-7D29-FAF5-9E4E-5D4D005BC16B}"/>
              </a:ext>
            </a:extLst>
          </p:cNvPr>
          <p:cNvSpPr txBox="1"/>
          <p:nvPr/>
        </p:nvSpPr>
        <p:spPr>
          <a:xfrm>
            <a:off x="5210981" y="3167390"/>
            <a:ext cx="1770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INTELLERA</a:t>
            </a:r>
          </a:p>
        </p:txBody>
      </p:sp>
    </p:spTree>
    <p:extLst>
      <p:ext uri="{BB962C8B-B14F-4D97-AF65-F5344CB8AC3E}">
        <p14:creationId xmlns:p14="http://schemas.microsoft.com/office/powerpoint/2010/main" val="2097207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29167E-6 -2.59259E-6 L -0.15482 -2.59259E-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47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33333E-6 3.33333E-6 L 0.14401 0.0020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01" y="9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81481E-6 L -0.09857 -0.36064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35" y="-1803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81481E-6 L 0.10834 -0.36064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17" y="-1803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33333E-6 L 0.40377 0.00139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82" y="6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11111E-6 L 0.41836 0.3423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11" y="1710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11022E-16 L 0.00117 0.30903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1544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11111E-6 L -0.41524 0.345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768" y="1726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33333E-6 L -0.40013 -0.09283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13" y="-465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9" grpId="2"/>
      <p:bldP spid="8" grpId="0"/>
      <p:bldP spid="8" grpId="1"/>
      <p:bldP spid="8" grpId="2"/>
      <p:bldP spid="2" grpId="0"/>
      <p:bldP spid="5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oster of a computer program&#10;&#10;Description automatically generated">
            <a:extLst>
              <a:ext uri="{FF2B5EF4-FFF2-40B4-BE49-F238E27FC236}">
                <a16:creationId xmlns:a16="http://schemas.microsoft.com/office/drawing/2014/main" id="{8CF5BEB2-F1D4-C7C5-8EE7-C4DC3F112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566" y="184666"/>
            <a:ext cx="4586867" cy="64886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BB6900-66EF-1DA6-5805-3DEA261D282A}"/>
              </a:ext>
            </a:extLst>
          </p:cNvPr>
          <p:cNvSpPr txBox="1"/>
          <p:nvPr/>
        </p:nvSpPr>
        <p:spPr>
          <a:xfrm>
            <a:off x="0" y="0"/>
            <a:ext cx="560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Rubric 1: </a:t>
            </a:r>
            <a:r>
              <a:rPr lang="en-US" sz="1800" b="1" cap="none" spc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Poster Design &amp; Demo</a:t>
            </a:r>
          </a:p>
        </p:txBody>
      </p:sp>
    </p:spTree>
    <p:extLst>
      <p:ext uri="{BB962C8B-B14F-4D97-AF65-F5344CB8AC3E}">
        <p14:creationId xmlns:p14="http://schemas.microsoft.com/office/powerpoint/2010/main" val="1968147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56869-F243-4FF9-84B3-DCAAE440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Evaluation Criteria</a:t>
            </a:r>
            <a:endParaRPr lang="en-US" sz="54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ACE9CCE-56FE-07C9-31DE-3895B716354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590904"/>
          <a:ext cx="10515602" cy="3405699"/>
        </p:xfrm>
        <a:graphic>
          <a:graphicData uri="http://schemas.openxmlformats.org/drawingml/2006/table">
            <a:tbl>
              <a:tblPr firstRow="1" firstCol="1" bandRow="1">
                <a:noFill/>
                <a:tableStyleId>{5C22544A-7EE6-4342-B048-85BDC9FD1C3A}</a:tableStyleId>
              </a:tblPr>
              <a:tblGrid>
                <a:gridCol w="5337820">
                  <a:extLst>
                    <a:ext uri="{9D8B030D-6E8A-4147-A177-3AD203B41FA5}">
                      <a16:colId xmlns:a16="http://schemas.microsoft.com/office/drawing/2014/main" val="513466435"/>
                    </a:ext>
                  </a:extLst>
                </a:gridCol>
                <a:gridCol w="1114928">
                  <a:extLst>
                    <a:ext uri="{9D8B030D-6E8A-4147-A177-3AD203B41FA5}">
                      <a16:colId xmlns:a16="http://schemas.microsoft.com/office/drawing/2014/main" val="579826200"/>
                    </a:ext>
                  </a:extLst>
                </a:gridCol>
                <a:gridCol w="792878">
                  <a:extLst>
                    <a:ext uri="{9D8B030D-6E8A-4147-A177-3AD203B41FA5}">
                      <a16:colId xmlns:a16="http://schemas.microsoft.com/office/drawing/2014/main" val="3311458838"/>
                    </a:ext>
                  </a:extLst>
                </a:gridCol>
                <a:gridCol w="1099931">
                  <a:extLst>
                    <a:ext uri="{9D8B030D-6E8A-4147-A177-3AD203B41FA5}">
                      <a16:colId xmlns:a16="http://schemas.microsoft.com/office/drawing/2014/main" val="2446169297"/>
                    </a:ext>
                  </a:extLst>
                </a:gridCol>
                <a:gridCol w="888503">
                  <a:extLst>
                    <a:ext uri="{9D8B030D-6E8A-4147-A177-3AD203B41FA5}">
                      <a16:colId xmlns:a16="http://schemas.microsoft.com/office/drawing/2014/main" val="3363974017"/>
                    </a:ext>
                  </a:extLst>
                </a:gridCol>
                <a:gridCol w="1281542">
                  <a:extLst>
                    <a:ext uri="{9D8B030D-6E8A-4147-A177-3AD203B41FA5}">
                      <a16:colId xmlns:a16="http://schemas.microsoft.com/office/drawing/2014/main" val="15908823"/>
                    </a:ext>
                  </a:extLst>
                </a:gridCol>
              </a:tblGrid>
              <a:tr h="68238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cap="none" spc="0" dirty="0">
                          <a:solidFill>
                            <a:schemeClr val="tx1"/>
                          </a:solidFill>
                          <a:effectLst/>
                        </a:rPr>
                        <a:t>Rubrics</a:t>
                      </a:r>
                      <a:endParaRPr lang="en-US" sz="2300" b="1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cap="none" spc="0">
                          <a:solidFill>
                            <a:schemeClr val="tx1"/>
                          </a:solidFill>
                          <a:effectLst/>
                        </a:rPr>
                        <a:t>PLO3</a:t>
                      </a:r>
                      <a:endParaRPr lang="en-US" sz="23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cap="none" spc="0" dirty="0">
                          <a:solidFill>
                            <a:schemeClr val="tx1"/>
                          </a:solidFill>
                          <a:effectLst/>
                        </a:rPr>
                        <a:t>PLO5</a:t>
                      </a:r>
                      <a:endParaRPr lang="en-US" sz="2300" b="1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PLO10</a:t>
                      </a:r>
                    </a:p>
                  </a:txBody>
                  <a:tcPr marL="92716" marR="13797" marT="26490" marB="198676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PLO11</a:t>
                      </a:r>
                    </a:p>
                  </a:txBody>
                  <a:tcPr marL="92716" marR="13797" marT="26490" marB="198676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cap="none" spc="0">
                          <a:solidFill>
                            <a:schemeClr val="tx1"/>
                          </a:solidFill>
                          <a:effectLst/>
                        </a:rPr>
                        <a:t>Marks</a:t>
                      </a:r>
                      <a:endParaRPr lang="en-US" sz="23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232598"/>
                  </a:ext>
                </a:extLst>
              </a:tr>
              <a:tr h="6808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Poster Design</a:t>
                      </a:r>
                    </a:p>
                  </a:txBody>
                  <a:tcPr marL="92716" marR="13797" marT="26490" marB="198676" anchor="b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cap="none" spc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7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cap="none" spc="0" dirty="0">
                          <a:solidFill>
                            <a:schemeClr val="tx1"/>
                          </a:solidFill>
                          <a:effectLst/>
                        </a:rPr>
                        <a:t>✓</a:t>
                      </a:r>
                      <a:endParaRPr lang="en-US" sz="17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cap="none" spc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78572"/>
                  </a:ext>
                </a:extLst>
              </a:tr>
              <a:tr h="6808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Requirements mapped to the prototype</a:t>
                      </a:r>
                    </a:p>
                  </a:txBody>
                  <a:tcPr marL="92716" marR="13797" marT="26490" marB="198676" anchor="b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cap="none" spc="0" dirty="0">
                          <a:solidFill>
                            <a:schemeClr val="tx1"/>
                          </a:solidFill>
                          <a:effectLst/>
                        </a:rPr>
                        <a:t>✓ </a:t>
                      </a:r>
                      <a:endParaRPr lang="en-US" sz="17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cap="none" spc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887033"/>
                  </a:ext>
                </a:extLst>
              </a:tr>
              <a:tr h="6808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Solution development using modern IT tools/techniques</a:t>
                      </a:r>
                    </a:p>
                  </a:txBody>
                  <a:tcPr marL="92716" marR="13797" marT="26490" marB="198676" anchor="b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cap="none" spc="0" dirty="0">
                          <a:solidFill>
                            <a:schemeClr val="tx1"/>
                          </a:solidFill>
                          <a:effectLst/>
                        </a:rPr>
                        <a:t> ✓</a:t>
                      </a:r>
                      <a:endParaRPr lang="en-US" sz="17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cap="none" spc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3015807"/>
                  </a:ext>
                </a:extLst>
              </a:tr>
              <a:tr h="6808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Progress Tracking according to promised deliverables</a:t>
                      </a:r>
                    </a:p>
                  </a:txBody>
                  <a:tcPr marL="92716" marR="13797" marT="26490" marB="198676" anchor="b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cap="none" spc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cap="none" spc="0" dirty="0">
                          <a:solidFill>
                            <a:schemeClr val="tx1"/>
                          </a:solidFill>
                          <a:effectLst/>
                        </a:rPr>
                        <a:t>✓</a:t>
                      </a:r>
                      <a:endParaRPr lang="en-US" sz="17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cap="none" spc="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7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716" marR="13797" marT="26490" marB="1986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094039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61B2102-98E4-E4DB-D4BF-E232CA88EC32}"/>
              </a:ext>
            </a:extLst>
          </p:cNvPr>
          <p:cNvGraphicFramePr>
            <a:graphicFrameLocks noGrp="1"/>
          </p:cNvGraphicFramePr>
          <p:nvPr/>
        </p:nvGraphicFramePr>
        <p:xfrm>
          <a:off x="7010400" y="170798"/>
          <a:ext cx="5074508" cy="15849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84422">
                  <a:extLst>
                    <a:ext uri="{9D8B030D-6E8A-4147-A177-3AD203B41FA5}">
                      <a16:colId xmlns:a16="http://schemas.microsoft.com/office/drawing/2014/main" val="1854791854"/>
                    </a:ext>
                  </a:extLst>
                </a:gridCol>
                <a:gridCol w="4090086">
                  <a:extLst>
                    <a:ext uri="{9D8B030D-6E8A-4147-A177-3AD203B41FA5}">
                      <a16:colId xmlns:a16="http://schemas.microsoft.com/office/drawing/2014/main" val="3944498911"/>
                    </a:ext>
                  </a:extLst>
                </a:gridCol>
              </a:tblGrid>
              <a:tr h="377752">
                <a:tc>
                  <a:txBody>
                    <a:bodyPr/>
                    <a:lstStyle/>
                    <a:p>
                      <a:r>
                        <a:rPr lang="en-US" sz="2000" dirty="0"/>
                        <a:t>PLO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Design/Development of Solutions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9790"/>
                  </a:ext>
                </a:extLst>
              </a:tr>
              <a:tr h="380713">
                <a:tc>
                  <a:txBody>
                    <a:bodyPr/>
                    <a:lstStyle/>
                    <a:p>
                      <a:r>
                        <a:rPr lang="en-US" sz="2000" b="1" dirty="0"/>
                        <a:t>PLO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Modern Tool Usage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943224"/>
                  </a:ext>
                </a:extLst>
              </a:tr>
              <a:tr h="380713">
                <a:tc>
                  <a:txBody>
                    <a:bodyPr/>
                    <a:lstStyle/>
                    <a:p>
                      <a:r>
                        <a:rPr lang="en-US" sz="2000" b="1" dirty="0"/>
                        <a:t>PLO10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Communication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362298"/>
                  </a:ext>
                </a:extLst>
              </a:tr>
              <a:tr h="380713">
                <a:tc>
                  <a:txBody>
                    <a:bodyPr/>
                    <a:lstStyle/>
                    <a:p>
                      <a:r>
                        <a:rPr lang="en-US" sz="2000" b="1" dirty="0"/>
                        <a:t>PLO11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Management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975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4065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2DAB475-BD0C-A19A-929C-D18112012ECB}"/>
              </a:ext>
            </a:extLst>
          </p:cNvPr>
          <p:cNvSpPr/>
          <p:nvPr/>
        </p:nvSpPr>
        <p:spPr>
          <a:xfrm>
            <a:off x="7207283" y="1643269"/>
            <a:ext cx="3564369" cy="24251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61961DE-B833-7983-78B6-74E4CB030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Recap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5C1F960-EE0C-B3EE-6A95-61B078813E21}"/>
              </a:ext>
            </a:extLst>
          </p:cNvPr>
          <p:cNvSpPr txBox="1">
            <a:spLocks/>
          </p:cNvSpPr>
          <p:nvPr/>
        </p:nvSpPr>
        <p:spPr>
          <a:xfrm>
            <a:off x="1742718" y="4709845"/>
            <a:ext cx="3196381" cy="1321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Significance: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Innovation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High-Performance Computing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B224DA7-6F3B-ABF9-373F-2D1E9DFAAFC3}"/>
              </a:ext>
            </a:extLst>
          </p:cNvPr>
          <p:cNvSpPr txBox="1">
            <a:spLocks/>
          </p:cNvSpPr>
          <p:nvPr/>
        </p:nvSpPr>
        <p:spPr>
          <a:xfrm>
            <a:off x="7548229" y="4709845"/>
            <a:ext cx="3223423" cy="15781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Benefits: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Speed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Efficiency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Breakthroughs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8CC5112-8A14-58B2-7A84-8EDAF0D0D223}"/>
              </a:ext>
            </a:extLst>
          </p:cNvPr>
          <p:cNvSpPr txBox="1">
            <a:spLocks/>
          </p:cNvSpPr>
          <p:nvPr/>
        </p:nvSpPr>
        <p:spPr>
          <a:xfrm>
            <a:off x="1742718" y="2315876"/>
            <a:ext cx="3564369" cy="1752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>
                <a:solidFill>
                  <a:srgbClr val="5B9BD5">
                    <a:lumMod val="75000"/>
                  </a:srgbClr>
                </a:solidFill>
                <a:latin typeface="Calibri" panose="020F0502020204030204"/>
              </a:rPr>
              <a:t>Problem Statement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RISC-V Processor on FPGA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Power-Efficient Hardware Design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Matrix MAC Operations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A1B7F4-DA9C-2EE2-C63E-6A4875B57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948" y="1755655"/>
            <a:ext cx="3366052" cy="218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556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A close-up of a chip&#10;&#10;Description automatically generated">
            <a:extLst>
              <a:ext uri="{FF2B5EF4-FFF2-40B4-BE49-F238E27FC236}">
                <a16:creationId xmlns:a16="http://schemas.microsoft.com/office/drawing/2014/main" id="{F6B70F44-F403-4EFD-2397-B65E098D6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1149" r="21047" b="1149"/>
          <a:stretch>
            <a:fillRect/>
          </a:stretch>
        </p:blipFill>
        <p:spPr>
          <a:xfrm rot="5400000">
            <a:off x="5648783" y="4298204"/>
            <a:ext cx="866400" cy="1946868"/>
          </a:xfrm>
          <a:custGeom>
            <a:avLst/>
            <a:gdLst>
              <a:gd name="connsiteX0" fmla="*/ 0 w 866400"/>
              <a:gd name="connsiteY0" fmla="*/ 1636629 h 1946868"/>
              <a:gd name="connsiteX1" fmla="*/ 32926 w 866400"/>
              <a:gd name="connsiteY1" fmla="*/ 1568363 h 1946868"/>
              <a:gd name="connsiteX2" fmla="*/ 153191 w 866400"/>
              <a:gd name="connsiteY2" fmla="*/ 973408 h 1946868"/>
              <a:gd name="connsiteX3" fmla="*/ 32926 w 866400"/>
              <a:gd name="connsiteY3" fmla="*/ 378452 h 1946868"/>
              <a:gd name="connsiteX4" fmla="*/ 17 w 866400"/>
              <a:gd name="connsiteY4" fmla="*/ 310221 h 1946868"/>
              <a:gd name="connsiteX5" fmla="*/ 644239 w 866400"/>
              <a:gd name="connsiteY5" fmla="*/ 0 h 1946868"/>
              <a:gd name="connsiteX6" fmla="*/ 644215 w 866400"/>
              <a:gd name="connsiteY6" fmla="*/ 1946868 h 1946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6400" h="1946868">
                <a:moveTo>
                  <a:pt x="0" y="1636629"/>
                </a:moveTo>
                <a:lnTo>
                  <a:pt x="32926" y="1568363"/>
                </a:lnTo>
                <a:cubicBezTo>
                  <a:pt x="110367" y="1385498"/>
                  <a:pt x="153191" y="1184447"/>
                  <a:pt x="153191" y="973408"/>
                </a:cubicBezTo>
                <a:cubicBezTo>
                  <a:pt x="153191" y="762367"/>
                  <a:pt x="110367" y="561317"/>
                  <a:pt x="32926" y="378452"/>
                </a:cubicBezTo>
                <a:lnTo>
                  <a:pt x="17" y="310221"/>
                </a:lnTo>
                <a:lnTo>
                  <a:pt x="644239" y="0"/>
                </a:lnTo>
                <a:cubicBezTo>
                  <a:pt x="940463" y="615154"/>
                  <a:pt x="940454" y="1331721"/>
                  <a:pt x="644215" y="1946868"/>
                </a:cubicBezTo>
                <a:close/>
              </a:path>
            </a:pathLst>
          </a:custGeom>
        </p:spPr>
      </p:pic>
      <p:pic>
        <p:nvPicPr>
          <p:cNvPr id="49" name="Picture 48" descr="A close-up of a circuit board&#10;&#10;Description automatically generated">
            <a:extLst>
              <a:ext uri="{FF2B5EF4-FFF2-40B4-BE49-F238E27FC236}">
                <a16:creationId xmlns:a16="http://schemas.microsoft.com/office/drawing/2014/main" id="{0F4D9933-F4D0-2940-6212-95E5760B1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6" t="6155" r="28834" b="15559"/>
          <a:stretch>
            <a:fillRect/>
          </a:stretch>
        </p:blipFill>
        <p:spPr>
          <a:xfrm rot="16200000">
            <a:off x="6690076" y="3876664"/>
            <a:ext cx="1681473" cy="1524119"/>
          </a:xfrm>
          <a:custGeom>
            <a:avLst/>
            <a:gdLst>
              <a:gd name="connsiteX0" fmla="*/ 1681473 w 1681473"/>
              <a:gd name="connsiteY0" fmla="*/ 826121 h 1524119"/>
              <a:gd name="connsiteX1" fmla="*/ 1522160 w 1681473"/>
              <a:gd name="connsiteY1" fmla="*/ 1524119 h 1524119"/>
              <a:gd name="connsiteX2" fmla="*/ 0 w 1681473"/>
              <a:gd name="connsiteY2" fmla="*/ 310237 h 1524119"/>
              <a:gd name="connsiteX3" fmla="*/ 644214 w 1681473"/>
              <a:gd name="connsiteY3" fmla="*/ 0 h 1524119"/>
              <a:gd name="connsiteX4" fmla="*/ 675733 w 1681473"/>
              <a:gd name="connsiteY4" fmla="*/ 65347 h 1524119"/>
              <a:gd name="connsiteX5" fmla="*/ 1566317 w 1681473"/>
              <a:gd name="connsiteY5" fmla="*/ 796548 h 1524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1473" h="1524119">
                <a:moveTo>
                  <a:pt x="1681473" y="826121"/>
                </a:moveTo>
                <a:lnTo>
                  <a:pt x="1522160" y="1524119"/>
                </a:lnTo>
                <a:cubicBezTo>
                  <a:pt x="856498" y="1372186"/>
                  <a:pt x="296247" y="925401"/>
                  <a:pt x="0" y="310237"/>
                </a:cubicBezTo>
                <a:lnTo>
                  <a:pt x="644214" y="0"/>
                </a:lnTo>
                <a:lnTo>
                  <a:pt x="675733" y="65347"/>
                </a:lnTo>
                <a:cubicBezTo>
                  <a:pt x="864208" y="411869"/>
                  <a:pt x="1182951" y="677457"/>
                  <a:pt x="1566317" y="796548"/>
                </a:cubicBezTo>
                <a:close/>
              </a:path>
            </a:pathLst>
          </a:custGeom>
        </p:spPr>
      </p:pic>
      <p:pic>
        <p:nvPicPr>
          <p:cNvPr id="46" name="Picture 45" descr="A close-up of a computer chip&#10;&#10;Description automatically generated">
            <a:extLst>
              <a:ext uri="{FF2B5EF4-FFF2-40B4-BE49-F238E27FC236}">
                <a16:creationId xmlns:a16="http://schemas.microsoft.com/office/drawing/2014/main" id="{97BAA4E8-040D-7A11-6707-7B7ABF2D33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6" t="13827" r="13864" b="26802"/>
          <a:stretch>
            <a:fillRect/>
          </a:stretch>
        </p:blipFill>
        <p:spPr>
          <a:xfrm rot="16200000">
            <a:off x="3395472" y="2461986"/>
            <a:ext cx="1898100" cy="1048768"/>
          </a:xfrm>
          <a:custGeom>
            <a:avLst/>
            <a:gdLst>
              <a:gd name="connsiteX0" fmla="*/ 1898100 w 1898100"/>
              <a:gd name="connsiteY0" fmla="*/ 489501 h 1048768"/>
              <a:gd name="connsiteX1" fmla="*/ 1452099 w 1898100"/>
              <a:gd name="connsiteY1" fmla="*/ 1048768 h 1048768"/>
              <a:gd name="connsiteX2" fmla="*/ 1354895 w 1898100"/>
              <a:gd name="connsiteY2" fmla="*/ 976169 h 1048768"/>
              <a:gd name="connsiteX3" fmla="*/ 499244 w 1898100"/>
              <a:gd name="connsiteY3" fmla="*/ 715128 h 1048768"/>
              <a:gd name="connsiteX4" fmla="*/ 190818 w 1898100"/>
              <a:gd name="connsiteY4" fmla="*/ 746181 h 1048768"/>
              <a:gd name="connsiteX5" fmla="*/ 159313 w 1898100"/>
              <a:gd name="connsiteY5" fmla="*/ 754272 h 1048768"/>
              <a:gd name="connsiteX6" fmla="*/ 0 w 1898100"/>
              <a:gd name="connsiteY6" fmla="*/ 56272 h 1048768"/>
              <a:gd name="connsiteX7" fmla="*/ 1898100 w 1898100"/>
              <a:gd name="connsiteY7" fmla="*/ 489501 h 104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98100" h="1048768">
                <a:moveTo>
                  <a:pt x="1898100" y="489501"/>
                </a:moveTo>
                <a:lnTo>
                  <a:pt x="1452099" y="1048768"/>
                </a:lnTo>
                <a:lnTo>
                  <a:pt x="1354895" y="976169"/>
                </a:lnTo>
                <a:cubicBezTo>
                  <a:pt x="1110643" y="811361"/>
                  <a:pt x="816196" y="715128"/>
                  <a:pt x="499244" y="715128"/>
                </a:cubicBezTo>
                <a:cubicBezTo>
                  <a:pt x="393592" y="715128"/>
                  <a:pt x="290443" y="725821"/>
                  <a:pt x="190818" y="746181"/>
                </a:cubicBezTo>
                <a:lnTo>
                  <a:pt x="159313" y="754272"/>
                </a:lnTo>
                <a:lnTo>
                  <a:pt x="0" y="56272"/>
                </a:lnTo>
                <a:cubicBezTo>
                  <a:pt x="665661" y="-95660"/>
                  <a:pt x="1364281" y="63796"/>
                  <a:pt x="1898100" y="489501"/>
                </a:cubicBezTo>
                <a:close/>
              </a:path>
            </a:pathLst>
          </a:custGeom>
        </p:spPr>
      </p:pic>
      <p:pic>
        <p:nvPicPr>
          <p:cNvPr id="47" name="Picture 46" descr="Close-up of a computer chip&#10;&#10;Description automatically generated">
            <a:extLst>
              <a:ext uri="{FF2B5EF4-FFF2-40B4-BE49-F238E27FC236}">
                <a16:creationId xmlns:a16="http://schemas.microsoft.com/office/drawing/2014/main" id="{9217587C-858E-326F-D01F-C6383EFD49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" t="17956" b="9697"/>
          <a:stretch>
            <a:fillRect/>
          </a:stretch>
        </p:blipFill>
        <p:spPr>
          <a:xfrm>
            <a:off x="3877221" y="3797988"/>
            <a:ext cx="1496238" cy="1681474"/>
          </a:xfrm>
          <a:custGeom>
            <a:avLst/>
            <a:gdLst>
              <a:gd name="connsiteX0" fmla="*/ 698000 w 1496238"/>
              <a:gd name="connsiteY0" fmla="*/ 0 h 1681474"/>
              <a:gd name="connsiteX1" fmla="*/ 727574 w 1496238"/>
              <a:gd name="connsiteY1" fmla="*/ 115157 h 1681474"/>
              <a:gd name="connsiteX2" fmla="*/ 1458774 w 1496238"/>
              <a:gd name="connsiteY2" fmla="*/ 1005741 h 1681474"/>
              <a:gd name="connsiteX3" fmla="*/ 1496238 w 1496238"/>
              <a:gd name="connsiteY3" fmla="*/ 1023811 h 1681474"/>
              <a:gd name="connsiteX4" fmla="*/ 1496238 w 1496238"/>
              <a:gd name="connsiteY4" fmla="*/ 1095157 h 1681474"/>
              <a:gd name="connsiteX5" fmla="*/ 1213882 w 1496238"/>
              <a:gd name="connsiteY5" fmla="*/ 1681474 h 1681474"/>
              <a:gd name="connsiteX6" fmla="*/ 0 w 1496238"/>
              <a:gd name="connsiteY6" fmla="*/ 159313 h 168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6238" h="1681474">
                <a:moveTo>
                  <a:pt x="698000" y="0"/>
                </a:moveTo>
                <a:lnTo>
                  <a:pt x="727574" y="115157"/>
                </a:lnTo>
                <a:cubicBezTo>
                  <a:pt x="846666" y="498524"/>
                  <a:pt x="1112253" y="817266"/>
                  <a:pt x="1458774" y="1005741"/>
                </a:cubicBezTo>
                <a:lnTo>
                  <a:pt x="1496238" y="1023811"/>
                </a:lnTo>
                <a:lnTo>
                  <a:pt x="1496238" y="1095157"/>
                </a:lnTo>
                <a:lnTo>
                  <a:pt x="1213882" y="1681474"/>
                </a:lnTo>
                <a:cubicBezTo>
                  <a:pt x="598719" y="1385226"/>
                  <a:pt x="151932" y="824975"/>
                  <a:pt x="0" y="159313"/>
                </a:cubicBezTo>
                <a:close/>
              </a:path>
            </a:pathLst>
          </a:custGeom>
        </p:spPr>
      </p:pic>
      <p:pic>
        <p:nvPicPr>
          <p:cNvPr id="44" name="Picture 43" descr="A close up of a circuit board&#10;&#10;Description automatically generated">
            <a:extLst>
              <a:ext uri="{FF2B5EF4-FFF2-40B4-BE49-F238E27FC236}">
                <a16:creationId xmlns:a16="http://schemas.microsoft.com/office/drawing/2014/main" id="{401EC9E0-4283-DE6C-315C-11D074FD70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8" t="10473" r="21250" b="10473"/>
          <a:stretch>
            <a:fillRect/>
          </a:stretch>
        </p:blipFill>
        <p:spPr>
          <a:xfrm>
            <a:off x="6095999" y="1171714"/>
            <a:ext cx="1754111" cy="1290734"/>
          </a:xfrm>
          <a:custGeom>
            <a:avLst/>
            <a:gdLst>
              <a:gd name="connsiteX0" fmla="*/ 0 w 1754111"/>
              <a:gd name="connsiteY0" fmla="*/ 0 h 1290734"/>
              <a:gd name="connsiteX1" fmla="*/ 1754111 w 1754111"/>
              <a:gd name="connsiteY1" fmla="*/ 844736 h 1290734"/>
              <a:gd name="connsiteX2" fmla="*/ 1194846 w 1754111"/>
              <a:gd name="connsiteY2" fmla="*/ 1290734 h 1290734"/>
              <a:gd name="connsiteX3" fmla="*/ 1179455 w 1754111"/>
              <a:gd name="connsiteY3" fmla="*/ 1270126 h 1290734"/>
              <a:gd name="connsiteX4" fmla="*/ 1 w 1754111"/>
              <a:gd name="connsiteY4" fmla="*/ 713209 h 1290734"/>
              <a:gd name="connsiteX5" fmla="*/ 0 w 1754111"/>
              <a:gd name="connsiteY5" fmla="*/ 713209 h 129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4111" h="1290734">
                <a:moveTo>
                  <a:pt x="0" y="0"/>
                </a:moveTo>
                <a:cubicBezTo>
                  <a:pt x="682781" y="0"/>
                  <a:pt x="1328405" y="310916"/>
                  <a:pt x="1754111" y="844736"/>
                </a:cubicBezTo>
                <a:lnTo>
                  <a:pt x="1194846" y="1290734"/>
                </a:lnTo>
                <a:lnTo>
                  <a:pt x="1179455" y="1270126"/>
                </a:lnTo>
                <a:cubicBezTo>
                  <a:pt x="899109" y="930003"/>
                  <a:pt x="474841" y="713209"/>
                  <a:pt x="1" y="713209"/>
                </a:cubicBezTo>
                <a:lnTo>
                  <a:pt x="0" y="713209"/>
                </a:lnTo>
                <a:close/>
              </a:path>
            </a:pathLst>
          </a:custGeom>
        </p:spPr>
      </p:pic>
      <p:pic>
        <p:nvPicPr>
          <p:cNvPr id="45" name="Picture 44" descr="A close-up of a circuit board&#10;&#10;Description automatically generated">
            <a:extLst>
              <a:ext uri="{FF2B5EF4-FFF2-40B4-BE49-F238E27FC236}">
                <a16:creationId xmlns:a16="http://schemas.microsoft.com/office/drawing/2014/main" id="{DE27E7BF-5157-5B1D-0AC7-C9CB49AE52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2" t="15999" r="23517" b="15999"/>
          <a:stretch>
            <a:fillRect/>
          </a:stretch>
        </p:blipFill>
        <p:spPr>
          <a:xfrm>
            <a:off x="4316675" y="1171713"/>
            <a:ext cx="1754111" cy="1290735"/>
          </a:xfrm>
          <a:custGeom>
            <a:avLst/>
            <a:gdLst>
              <a:gd name="connsiteX0" fmla="*/ 1754111 w 1754111"/>
              <a:gd name="connsiteY0" fmla="*/ 0 h 1290735"/>
              <a:gd name="connsiteX1" fmla="*/ 1754111 w 1754111"/>
              <a:gd name="connsiteY1" fmla="*/ 713209 h 1290735"/>
              <a:gd name="connsiteX2" fmla="*/ 1597833 w 1754111"/>
              <a:gd name="connsiteY2" fmla="*/ 721111 h 1290735"/>
              <a:gd name="connsiteX3" fmla="*/ 574659 w 1754111"/>
              <a:gd name="connsiteY3" fmla="*/ 1270126 h 1290735"/>
              <a:gd name="connsiteX4" fmla="*/ 559267 w 1754111"/>
              <a:gd name="connsiteY4" fmla="*/ 1290735 h 1290735"/>
              <a:gd name="connsiteX5" fmla="*/ 0 w 1754111"/>
              <a:gd name="connsiteY5" fmla="*/ 844736 h 1290735"/>
              <a:gd name="connsiteX6" fmla="*/ 1754111 w 1754111"/>
              <a:gd name="connsiteY6" fmla="*/ 0 h 1290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4111" h="1290735">
                <a:moveTo>
                  <a:pt x="1754111" y="0"/>
                </a:moveTo>
                <a:lnTo>
                  <a:pt x="1754111" y="713209"/>
                </a:lnTo>
                <a:lnTo>
                  <a:pt x="1597833" y="721111"/>
                </a:lnTo>
                <a:cubicBezTo>
                  <a:pt x="1186768" y="762908"/>
                  <a:pt x="823856" y="967795"/>
                  <a:pt x="574659" y="1270126"/>
                </a:cubicBezTo>
                <a:lnTo>
                  <a:pt x="559267" y="1290735"/>
                </a:lnTo>
                <a:lnTo>
                  <a:pt x="0" y="844736"/>
                </a:lnTo>
                <a:cubicBezTo>
                  <a:pt x="425706" y="310917"/>
                  <a:pt x="1071330" y="0"/>
                  <a:pt x="1754111" y="0"/>
                </a:cubicBezTo>
                <a:close/>
              </a:path>
            </a:pathLst>
          </a:custGeom>
        </p:spPr>
      </p:pic>
      <p:pic>
        <p:nvPicPr>
          <p:cNvPr id="43" name="Picture 42" descr="A close up of a circuit board&#10;&#10;Description automatically generated">
            <a:extLst>
              <a:ext uri="{FF2B5EF4-FFF2-40B4-BE49-F238E27FC236}">
                <a16:creationId xmlns:a16="http://schemas.microsoft.com/office/drawing/2014/main" id="{A6E6A919-616E-BE59-8789-F40EDC26A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5" t="7835" r="34125" b="8801"/>
          <a:stretch>
            <a:fillRect/>
          </a:stretch>
        </p:blipFill>
        <p:spPr>
          <a:xfrm>
            <a:off x="7308019" y="2037320"/>
            <a:ext cx="1048766" cy="1898102"/>
          </a:xfrm>
          <a:custGeom>
            <a:avLst/>
            <a:gdLst>
              <a:gd name="connsiteX0" fmla="*/ 559266 w 1048766"/>
              <a:gd name="connsiteY0" fmla="*/ 0 h 1898102"/>
              <a:gd name="connsiteX1" fmla="*/ 992495 w 1048766"/>
              <a:gd name="connsiteY1" fmla="*/ 1898102 h 1898102"/>
              <a:gd name="connsiteX2" fmla="*/ 294496 w 1048766"/>
              <a:gd name="connsiteY2" fmla="*/ 1738789 h 1898102"/>
              <a:gd name="connsiteX3" fmla="*/ 302588 w 1048766"/>
              <a:gd name="connsiteY3" fmla="*/ 1707282 h 1898102"/>
              <a:gd name="connsiteX4" fmla="*/ 333641 w 1048766"/>
              <a:gd name="connsiteY4" fmla="*/ 1398856 h 1898102"/>
              <a:gd name="connsiteX5" fmla="*/ 72600 w 1048766"/>
              <a:gd name="connsiteY5" fmla="*/ 543205 h 1898102"/>
              <a:gd name="connsiteX6" fmla="*/ 0 w 1048766"/>
              <a:gd name="connsiteY6" fmla="*/ 445999 h 189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8766" h="1898102">
                <a:moveTo>
                  <a:pt x="559266" y="0"/>
                </a:moveTo>
                <a:cubicBezTo>
                  <a:pt x="984972" y="533819"/>
                  <a:pt x="1144427" y="1232441"/>
                  <a:pt x="992495" y="1898102"/>
                </a:cubicBezTo>
                <a:lnTo>
                  <a:pt x="294496" y="1738789"/>
                </a:lnTo>
                <a:lnTo>
                  <a:pt x="302588" y="1707282"/>
                </a:lnTo>
                <a:cubicBezTo>
                  <a:pt x="322948" y="1607657"/>
                  <a:pt x="333641" y="1504507"/>
                  <a:pt x="333641" y="1398856"/>
                </a:cubicBezTo>
                <a:cubicBezTo>
                  <a:pt x="333641" y="1081904"/>
                  <a:pt x="237408" y="787456"/>
                  <a:pt x="72600" y="543205"/>
                </a:cubicBezTo>
                <a:lnTo>
                  <a:pt x="0" y="445999"/>
                </a:lnTo>
                <a:close/>
              </a:path>
            </a:pathLst>
          </a:cu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45DEF4B-7D29-FAF5-9E4E-5D4D005BC16B}"/>
              </a:ext>
            </a:extLst>
          </p:cNvPr>
          <p:cNvSpPr txBox="1"/>
          <p:nvPr/>
        </p:nvSpPr>
        <p:spPr>
          <a:xfrm>
            <a:off x="5210981" y="3167390"/>
            <a:ext cx="1770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INTELLERA</a:t>
            </a:r>
          </a:p>
        </p:txBody>
      </p:sp>
    </p:spTree>
    <p:extLst>
      <p:ext uri="{BB962C8B-B14F-4D97-AF65-F5344CB8AC3E}">
        <p14:creationId xmlns:p14="http://schemas.microsoft.com/office/powerpoint/2010/main" val="24191085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CAEFC8-D703-2DEB-3A41-0D9133EDC491}"/>
              </a:ext>
            </a:extLst>
          </p:cNvPr>
          <p:cNvCxnSpPr>
            <a:cxnSpLocks/>
          </p:cNvCxnSpPr>
          <p:nvPr/>
        </p:nvCxnSpPr>
        <p:spPr>
          <a:xfrm>
            <a:off x="2591151" y="3197684"/>
            <a:ext cx="96008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45DEF4B-7D29-FAF5-9E4E-5D4D005BC16B}"/>
              </a:ext>
            </a:extLst>
          </p:cNvPr>
          <p:cNvSpPr txBox="1"/>
          <p:nvPr/>
        </p:nvSpPr>
        <p:spPr>
          <a:xfrm>
            <a:off x="6539" y="3078241"/>
            <a:ext cx="1770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INTELLERA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100988-E31E-4F50-E120-0B65D3B95F62}"/>
              </a:ext>
            </a:extLst>
          </p:cNvPr>
          <p:cNvSpPr txBox="1"/>
          <p:nvPr/>
        </p:nvSpPr>
        <p:spPr>
          <a:xfrm>
            <a:off x="2830279" y="2281437"/>
            <a:ext cx="73075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/>
              <a:t>Project Management Tools: </a:t>
            </a:r>
          </a:p>
        </p:txBody>
      </p:sp>
      <p:pic>
        <p:nvPicPr>
          <p:cNvPr id="17" name="Picture 16" descr="A close-up of a chip&#10;&#10;Description automatically generated">
            <a:extLst>
              <a:ext uri="{FF2B5EF4-FFF2-40B4-BE49-F238E27FC236}">
                <a16:creationId xmlns:a16="http://schemas.microsoft.com/office/drawing/2014/main" id="{EEF3D0D1-BDB3-0CEB-6057-FA756112F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1149" r="21047" b="1149"/>
          <a:stretch>
            <a:fillRect/>
          </a:stretch>
        </p:blipFill>
        <p:spPr>
          <a:xfrm rot="10123657">
            <a:off x="-1668500" y="2807586"/>
            <a:ext cx="866400" cy="1946868"/>
          </a:xfrm>
          <a:custGeom>
            <a:avLst/>
            <a:gdLst>
              <a:gd name="connsiteX0" fmla="*/ 0 w 866400"/>
              <a:gd name="connsiteY0" fmla="*/ 1636629 h 1946868"/>
              <a:gd name="connsiteX1" fmla="*/ 32926 w 866400"/>
              <a:gd name="connsiteY1" fmla="*/ 1568363 h 1946868"/>
              <a:gd name="connsiteX2" fmla="*/ 153191 w 866400"/>
              <a:gd name="connsiteY2" fmla="*/ 973408 h 1946868"/>
              <a:gd name="connsiteX3" fmla="*/ 32926 w 866400"/>
              <a:gd name="connsiteY3" fmla="*/ 378452 h 1946868"/>
              <a:gd name="connsiteX4" fmla="*/ 17 w 866400"/>
              <a:gd name="connsiteY4" fmla="*/ 310221 h 1946868"/>
              <a:gd name="connsiteX5" fmla="*/ 644239 w 866400"/>
              <a:gd name="connsiteY5" fmla="*/ 0 h 1946868"/>
              <a:gd name="connsiteX6" fmla="*/ 644215 w 866400"/>
              <a:gd name="connsiteY6" fmla="*/ 1946868 h 1946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6400" h="1946868">
                <a:moveTo>
                  <a:pt x="0" y="1636629"/>
                </a:moveTo>
                <a:lnTo>
                  <a:pt x="32926" y="1568363"/>
                </a:lnTo>
                <a:cubicBezTo>
                  <a:pt x="110367" y="1385498"/>
                  <a:pt x="153191" y="1184447"/>
                  <a:pt x="153191" y="973408"/>
                </a:cubicBezTo>
                <a:cubicBezTo>
                  <a:pt x="153191" y="762367"/>
                  <a:pt x="110367" y="561317"/>
                  <a:pt x="32926" y="378452"/>
                </a:cubicBezTo>
                <a:lnTo>
                  <a:pt x="17" y="310221"/>
                </a:lnTo>
                <a:lnTo>
                  <a:pt x="644239" y="0"/>
                </a:lnTo>
                <a:cubicBezTo>
                  <a:pt x="940463" y="615154"/>
                  <a:pt x="940454" y="1331721"/>
                  <a:pt x="644215" y="1946868"/>
                </a:cubicBezTo>
                <a:close/>
              </a:path>
            </a:pathLst>
          </a:custGeom>
        </p:spPr>
      </p:pic>
      <p:pic>
        <p:nvPicPr>
          <p:cNvPr id="18" name="Picture 17" descr="A close-up of a circuit board&#10;&#10;Description automatically generated">
            <a:extLst>
              <a:ext uri="{FF2B5EF4-FFF2-40B4-BE49-F238E27FC236}">
                <a16:creationId xmlns:a16="http://schemas.microsoft.com/office/drawing/2014/main" id="{28D9C7DC-F16E-CA09-6FFE-86F0A951B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6" t="6155" r="28834" b="15559"/>
          <a:stretch>
            <a:fillRect/>
          </a:stretch>
        </p:blipFill>
        <p:spPr>
          <a:xfrm rot="20923657">
            <a:off x="-1172124" y="4316122"/>
            <a:ext cx="1681473" cy="1524119"/>
          </a:xfrm>
          <a:custGeom>
            <a:avLst/>
            <a:gdLst>
              <a:gd name="connsiteX0" fmla="*/ 1681473 w 1681473"/>
              <a:gd name="connsiteY0" fmla="*/ 826121 h 1524119"/>
              <a:gd name="connsiteX1" fmla="*/ 1522160 w 1681473"/>
              <a:gd name="connsiteY1" fmla="*/ 1524119 h 1524119"/>
              <a:gd name="connsiteX2" fmla="*/ 0 w 1681473"/>
              <a:gd name="connsiteY2" fmla="*/ 310237 h 1524119"/>
              <a:gd name="connsiteX3" fmla="*/ 644214 w 1681473"/>
              <a:gd name="connsiteY3" fmla="*/ 0 h 1524119"/>
              <a:gd name="connsiteX4" fmla="*/ 675733 w 1681473"/>
              <a:gd name="connsiteY4" fmla="*/ 65347 h 1524119"/>
              <a:gd name="connsiteX5" fmla="*/ 1566317 w 1681473"/>
              <a:gd name="connsiteY5" fmla="*/ 796548 h 1524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1473" h="1524119">
                <a:moveTo>
                  <a:pt x="1681473" y="826121"/>
                </a:moveTo>
                <a:lnTo>
                  <a:pt x="1522160" y="1524119"/>
                </a:lnTo>
                <a:cubicBezTo>
                  <a:pt x="856498" y="1372186"/>
                  <a:pt x="296247" y="925401"/>
                  <a:pt x="0" y="310237"/>
                </a:cubicBezTo>
                <a:lnTo>
                  <a:pt x="644214" y="0"/>
                </a:lnTo>
                <a:lnTo>
                  <a:pt x="675733" y="65347"/>
                </a:lnTo>
                <a:cubicBezTo>
                  <a:pt x="864208" y="411869"/>
                  <a:pt x="1182951" y="677457"/>
                  <a:pt x="1566317" y="796548"/>
                </a:cubicBezTo>
                <a:close/>
              </a:path>
            </a:pathLst>
          </a:custGeom>
        </p:spPr>
      </p:pic>
      <p:pic>
        <p:nvPicPr>
          <p:cNvPr id="19" name="Picture 18" descr="A close-up of a computer chip&#10;&#10;Description automatically generated">
            <a:extLst>
              <a:ext uri="{FF2B5EF4-FFF2-40B4-BE49-F238E27FC236}">
                <a16:creationId xmlns:a16="http://schemas.microsoft.com/office/drawing/2014/main" id="{BE98B2B9-9D54-2F85-B0ED-3E1A9525A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6" t="13827" r="13864" b="26802"/>
          <a:stretch>
            <a:fillRect/>
          </a:stretch>
        </p:blipFill>
        <p:spPr>
          <a:xfrm rot="20923657">
            <a:off x="-282795" y="1105983"/>
            <a:ext cx="1898100" cy="1048768"/>
          </a:xfrm>
          <a:custGeom>
            <a:avLst/>
            <a:gdLst>
              <a:gd name="connsiteX0" fmla="*/ 1898100 w 1898100"/>
              <a:gd name="connsiteY0" fmla="*/ 489501 h 1048768"/>
              <a:gd name="connsiteX1" fmla="*/ 1452099 w 1898100"/>
              <a:gd name="connsiteY1" fmla="*/ 1048768 h 1048768"/>
              <a:gd name="connsiteX2" fmla="*/ 1354895 w 1898100"/>
              <a:gd name="connsiteY2" fmla="*/ 976169 h 1048768"/>
              <a:gd name="connsiteX3" fmla="*/ 499244 w 1898100"/>
              <a:gd name="connsiteY3" fmla="*/ 715128 h 1048768"/>
              <a:gd name="connsiteX4" fmla="*/ 190818 w 1898100"/>
              <a:gd name="connsiteY4" fmla="*/ 746181 h 1048768"/>
              <a:gd name="connsiteX5" fmla="*/ 159313 w 1898100"/>
              <a:gd name="connsiteY5" fmla="*/ 754272 h 1048768"/>
              <a:gd name="connsiteX6" fmla="*/ 0 w 1898100"/>
              <a:gd name="connsiteY6" fmla="*/ 56272 h 1048768"/>
              <a:gd name="connsiteX7" fmla="*/ 1898100 w 1898100"/>
              <a:gd name="connsiteY7" fmla="*/ 489501 h 104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98100" h="1048768">
                <a:moveTo>
                  <a:pt x="1898100" y="489501"/>
                </a:moveTo>
                <a:lnTo>
                  <a:pt x="1452099" y="1048768"/>
                </a:lnTo>
                <a:lnTo>
                  <a:pt x="1354895" y="976169"/>
                </a:lnTo>
                <a:cubicBezTo>
                  <a:pt x="1110643" y="811361"/>
                  <a:pt x="816196" y="715128"/>
                  <a:pt x="499244" y="715128"/>
                </a:cubicBezTo>
                <a:cubicBezTo>
                  <a:pt x="393592" y="715128"/>
                  <a:pt x="290443" y="725821"/>
                  <a:pt x="190818" y="746181"/>
                </a:cubicBezTo>
                <a:lnTo>
                  <a:pt x="159313" y="754272"/>
                </a:lnTo>
                <a:lnTo>
                  <a:pt x="0" y="56272"/>
                </a:lnTo>
                <a:cubicBezTo>
                  <a:pt x="665661" y="-95660"/>
                  <a:pt x="1364281" y="63796"/>
                  <a:pt x="1898100" y="489501"/>
                </a:cubicBezTo>
                <a:close/>
              </a:path>
            </a:pathLst>
          </a:custGeom>
        </p:spPr>
      </p:pic>
      <p:pic>
        <p:nvPicPr>
          <p:cNvPr id="20" name="Picture 19" descr="Close-up of a computer chip&#10;&#10;Description automatically generated">
            <a:extLst>
              <a:ext uri="{FF2B5EF4-FFF2-40B4-BE49-F238E27FC236}">
                <a16:creationId xmlns:a16="http://schemas.microsoft.com/office/drawing/2014/main" id="{C5ABD771-5CFE-8ADD-60FB-5C8C4EA981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" t="17956" b="9697"/>
          <a:stretch>
            <a:fillRect/>
          </a:stretch>
        </p:blipFill>
        <p:spPr>
          <a:xfrm rot="4723657">
            <a:off x="-1647451" y="1388022"/>
            <a:ext cx="1496238" cy="1681474"/>
          </a:xfrm>
          <a:custGeom>
            <a:avLst/>
            <a:gdLst>
              <a:gd name="connsiteX0" fmla="*/ 698000 w 1496238"/>
              <a:gd name="connsiteY0" fmla="*/ 0 h 1681474"/>
              <a:gd name="connsiteX1" fmla="*/ 727574 w 1496238"/>
              <a:gd name="connsiteY1" fmla="*/ 115157 h 1681474"/>
              <a:gd name="connsiteX2" fmla="*/ 1458774 w 1496238"/>
              <a:gd name="connsiteY2" fmla="*/ 1005741 h 1681474"/>
              <a:gd name="connsiteX3" fmla="*/ 1496238 w 1496238"/>
              <a:gd name="connsiteY3" fmla="*/ 1023811 h 1681474"/>
              <a:gd name="connsiteX4" fmla="*/ 1496238 w 1496238"/>
              <a:gd name="connsiteY4" fmla="*/ 1095157 h 1681474"/>
              <a:gd name="connsiteX5" fmla="*/ 1213882 w 1496238"/>
              <a:gd name="connsiteY5" fmla="*/ 1681474 h 1681474"/>
              <a:gd name="connsiteX6" fmla="*/ 0 w 1496238"/>
              <a:gd name="connsiteY6" fmla="*/ 159313 h 168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6238" h="1681474">
                <a:moveTo>
                  <a:pt x="698000" y="0"/>
                </a:moveTo>
                <a:lnTo>
                  <a:pt x="727574" y="115157"/>
                </a:lnTo>
                <a:cubicBezTo>
                  <a:pt x="846666" y="498524"/>
                  <a:pt x="1112253" y="817266"/>
                  <a:pt x="1458774" y="1005741"/>
                </a:cubicBezTo>
                <a:lnTo>
                  <a:pt x="1496238" y="1023811"/>
                </a:lnTo>
                <a:lnTo>
                  <a:pt x="1496238" y="1095157"/>
                </a:lnTo>
                <a:lnTo>
                  <a:pt x="1213882" y="1681474"/>
                </a:lnTo>
                <a:cubicBezTo>
                  <a:pt x="598719" y="1385226"/>
                  <a:pt x="151932" y="824975"/>
                  <a:pt x="0" y="159313"/>
                </a:cubicBezTo>
                <a:close/>
              </a:path>
            </a:pathLst>
          </a:custGeom>
        </p:spPr>
      </p:pic>
      <p:pic>
        <p:nvPicPr>
          <p:cNvPr id="21" name="Picture 20" descr="A close up of a circuit board&#10;&#10;Description automatically generated">
            <a:extLst>
              <a:ext uri="{FF2B5EF4-FFF2-40B4-BE49-F238E27FC236}">
                <a16:creationId xmlns:a16="http://schemas.microsoft.com/office/drawing/2014/main" id="{D2A4F8C2-B35E-7B50-489E-F9CA9A402C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8" t="10473" r="21250" b="10473"/>
          <a:stretch>
            <a:fillRect/>
          </a:stretch>
        </p:blipFill>
        <p:spPr>
          <a:xfrm rot="4723657">
            <a:off x="1449740" y="3334260"/>
            <a:ext cx="1754111" cy="1290734"/>
          </a:xfrm>
          <a:custGeom>
            <a:avLst/>
            <a:gdLst>
              <a:gd name="connsiteX0" fmla="*/ 0 w 1754111"/>
              <a:gd name="connsiteY0" fmla="*/ 0 h 1290734"/>
              <a:gd name="connsiteX1" fmla="*/ 1754111 w 1754111"/>
              <a:gd name="connsiteY1" fmla="*/ 844736 h 1290734"/>
              <a:gd name="connsiteX2" fmla="*/ 1194846 w 1754111"/>
              <a:gd name="connsiteY2" fmla="*/ 1290734 h 1290734"/>
              <a:gd name="connsiteX3" fmla="*/ 1179455 w 1754111"/>
              <a:gd name="connsiteY3" fmla="*/ 1270126 h 1290734"/>
              <a:gd name="connsiteX4" fmla="*/ 1 w 1754111"/>
              <a:gd name="connsiteY4" fmla="*/ 713209 h 1290734"/>
              <a:gd name="connsiteX5" fmla="*/ 0 w 1754111"/>
              <a:gd name="connsiteY5" fmla="*/ 713209 h 129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4111" h="1290734">
                <a:moveTo>
                  <a:pt x="0" y="0"/>
                </a:moveTo>
                <a:cubicBezTo>
                  <a:pt x="682781" y="0"/>
                  <a:pt x="1328405" y="310916"/>
                  <a:pt x="1754111" y="844736"/>
                </a:cubicBezTo>
                <a:lnTo>
                  <a:pt x="1194846" y="1290734"/>
                </a:lnTo>
                <a:lnTo>
                  <a:pt x="1179455" y="1270126"/>
                </a:lnTo>
                <a:cubicBezTo>
                  <a:pt x="899109" y="930003"/>
                  <a:pt x="474841" y="713209"/>
                  <a:pt x="1" y="713209"/>
                </a:cubicBezTo>
                <a:lnTo>
                  <a:pt x="0" y="713209"/>
                </a:lnTo>
                <a:close/>
              </a:path>
            </a:pathLst>
          </a:custGeom>
        </p:spPr>
      </p:pic>
      <p:pic>
        <p:nvPicPr>
          <p:cNvPr id="22" name="Picture 21" descr="A close-up of a circuit board&#10;&#10;Description automatically generated">
            <a:extLst>
              <a:ext uri="{FF2B5EF4-FFF2-40B4-BE49-F238E27FC236}">
                <a16:creationId xmlns:a16="http://schemas.microsoft.com/office/drawing/2014/main" id="{AD2AE448-251F-FE84-9EB2-F98F6A008C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2" t="15999" r="23517" b="15999"/>
          <a:stretch>
            <a:fillRect/>
          </a:stretch>
        </p:blipFill>
        <p:spPr>
          <a:xfrm rot="4723657">
            <a:off x="1123105" y="1598795"/>
            <a:ext cx="1719592" cy="1265335"/>
          </a:xfrm>
          <a:custGeom>
            <a:avLst/>
            <a:gdLst>
              <a:gd name="connsiteX0" fmla="*/ 1754111 w 1754111"/>
              <a:gd name="connsiteY0" fmla="*/ 0 h 1290735"/>
              <a:gd name="connsiteX1" fmla="*/ 1754111 w 1754111"/>
              <a:gd name="connsiteY1" fmla="*/ 713209 h 1290735"/>
              <a:gd name="connsiteX2" fmla="*/ 1597833 w 1754111"/>
              <a:gd name="connsiteY2" fmla="*/ 721111 h 1290735"/>
              <a:gd name="connsiteX3" fmla="*/ 574659 w 1754111"/>
              <a:gd name="connsiteY3" fmla="*/ 1270126 h 1290735"/>
              <a:gd name="connsiteX4" fmla="*/ 559267 w 1754111"/>
              <a:gd name="connsiteY4" fmla="*/ 1290735 h 1290735"/>
              <a:gd name="connsiteX5" fmla="*/ 0 w 1754111"/>
              <a:gd name="connsiteY5" fmla="*/ 844736 h 1290735"/>
              <a:gd name="connsiteX6" fmla="*/ 1754111 w 1754111"/>
              <a:gd name="connsiteY6" fmla="*/ 0 h 1290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4111" h="1290735">
                <a:moveTo>
                  <a:pt x="1754111" y="0"/>
                </a:moveTo>
                <a:lnTo>
                  <a:pt x="1754111" y="713209"/>
                </a:lnTo>
                <a:lnTo>
                  <a:pt x="1597833" y="721111"/>
                </a:lnTo>
                <a:cubicBezTo>
                  <a:pt x="1186768" y="762908"/>
                  <a:pt x="823856" y="967795"/>
                  <a:pt x="574659" y="1270126"/>
                </a:cubicBezTo>
                <a:lnTo>
                  <a:pt x="559267" y="1290735"/>
                </a:lnTo>
                <a:lnTo>
                  <a:pt x="0" y="844736"/>
                </a:lnTo>
                <a:cubicBezTo>
                  <a:pt x="425706" y="310917"/>
                  <a:pt x="1071330" y="0"/>
                  <a:pt x="1754111" y="0"/>
                </a:cubicBezTo>
                <a:close/>
              </a:path>
            </a:pathLst>
          </a:custGeom>
        </p:spPr>
      </p:pic>
      <p:pic>
        <p:nvPicPr>
          <p:cNvPr id="23" name="Picture 22" descr="A close up of a circuit board&#10;&#10;Description automatically generated">
            <a:extLst>
              <a:ext uri="{FF2B5EF4-FFF2-40B4-BE49-F238E27FC236}">
                <a16:creationId xmlns:a16="http://schemas.microsoft.com/office/drawing/2014/main" id="{EDA4CB0C-79AC-7EFC-08AF-807BF7F176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5" t="7835" r="34125" b="8801"/>
          <a:stretch>
            <a:fillRect/>
          </a:stretch>
        </p:blipFill>
        <p:spPr>
          <a:xfrm rot="4723657">
            <a:off x="823659" y="4101911"/>
            <a:ext cx="1048766" cy="1898102"/>
          </a:xfrm>
          <a:custGeom>
            <a:avLst/>
            <a:gdLst>
              <a:gd name="connsiteX0" fmla="*/ 559266 w 1048766"/>
              <a:gd name="connsiteY0" fmla="*/ 0 h 1898102"/>
              <a:gd name="connsiteX1" fmla="*/ 992495 w 1048766"/>
              <a:gd name="connsiteY1" fmla="*/ 1898102 h 1898102"/>
              <a:gd name="connsiteX2" fmla="*/ 294496 w 1048766"/>
              <a:gd name="connsiteY2" fmla="*/ 1738789 h 1898102"/>
              <a:gd name="connsiteX3" fmla="*/ 302588 w 1048766"/>
              <a:gd name="connsiteY3" fmla="*/ 1707282 h 1898102"/>
              <a:gd name="connsiteX4" fmla="*/ 333641 w 1048766"/>
              <a:gd name="connsiteY4" fmla="*/ 1398856 h 1898102"/>
              <a:gd name="connsiteX5" fmla="*/ 72600 w 1048766"/>
              <a:gd name="connsiteY5" fmla="*/ 543205 h 1898102"/>
              <a:gd name="connsiteX6" fmla="*/ 0 w 1048766"/>
              <a:gd name="connsiteY6" fmla="*/ 445999 h 189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8766" h="1898102">
                <a:moveTo>
                  <a:pt x="559266" y="0"/>
                </a:moveTo>
                <a:cubicBezTo>
                  <a:pt x="984972" y="533819"/>
                  <a:pt x="1144427" y="1232441"/>
                  <a:pt x="992495" y="1898102"/>
                </a:cubicBezTo>
                <a:lnTo>
                  <a:pt x="294496" y="1738789"/>
                </a:lnTo>
                <a:lnTo>
                  <a:pt x="302588" y="1707282"/>
                </a:lnTo>
                <a:cubicBezTo>
                  <a:pt x="322948" y="1607657"/>
                  <a:pt x="333641" y="1504507"/>
                  <a:pt x="333641" y="1398856"/>
                </a:cubicBezTo>
                <a:cubicBezTo>
                  <a:pt x="333641" y="1081904"/>
                  <a:pt x="237408" y="787456"/>
                  <a:pt x="72600" y="543205"/>
                </a:cubicBezTo>
                <a:lnTo>
                  <a:pt x="0" y="445999"/>
                </a:lnTo>
                <a:close/>
              </a:path>
            </a:pathLst>
          </a:custGeom>
        </p:spPr>
      </p:pic>
      <p:pic>
        <p:nvPicPr>
          <p:cNvPr id="1028" name="Picture 4" descr="GitHub — A Beginner's Introduction | by Thiago Marsal Farias | Dec, 2023 |  Medium">
            <a:hlinkClick r:id="rId9"/>
            <a:extLst>
              <a:ext uri="{FF2B5EF4-FFF2-40B4-BE49-F238E27FC236}">
                <a16:creationId xmlns:a16="http://schemas.microsoft.com/office/drawing/2014/main" id="{4471635C-4AE2-8B35-B5CF-4F58C9E81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311" y="3662030"/>
            <a:ext cx="35147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tlassian JIRA and JIRA Plugins - JIRA">
            <a:hlinkClick r:id="rId11"/>
            <a:extLst>
              <a:ext uri="{FF2B5EF4-FFF2-40B4-BE49-F238E27FC236}">
                <a16:creationId xmlns:a16="http://schemas.microsoft.com/office/drawing/2014/main" id="{D19F9969-F366-EEC1-4B3A-21EFEB5BE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059" y="3601461"/>
            <a:ext cx="341947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133E564-6777-CC70-4F54-DA7CC9B077B0}"/>
              </a:ext>
            </a:extLst>
          </p:cNvPr>
          <p:cNvSpPr txBox="1"/>
          <p:nvPr/>
        </p:nvSpPr>
        <p:spPr>
          <a:xfrm>
            <a:off x="426" y="14824"/>
            <a:ext cx="2771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Rubric 4: </a:t>
            </a:r>
            <a:r>
              <a:rPr lang="en-US" sz="1800" b="1" cap="none" spc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Progress Tracking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5638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ext Placeholder 2">
            <a:extLst>
              <a:ext uri="{FF2B5EF4-FFF2-40B4-BE49-F238E27FC236}">
                <a16:creationId xmlns:a16="http://schemas.microsoft.com/office/drawing/2014/main" id="{2F5EC408-D53D-F0B3-24F7-B924A65AAE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0966467"/>
              </p:ext>
            </p:extLst>
          </p:nvPr>
        </p:nvGraphicFramePr>
        <p:xfrm>
          <a:off x="2915093" y="2993338"/>
          <a:ext cx="2630287" cy="3404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9602F0-A2B2-729B-5175-381222C83633}"/>
              </a:ext>
            </a:extLst>
          </p:cNvPr>
          <p:cNvCxnSpPr>
            <a:cxnSpLocks/>
          </p:cNvCxnSpPr>
          <p:nvPr/>
        </p:nvCxnSpPr>
        <p:spPr>
          <a:xfrm>
            <a:off x="2591151" y="1379961"/>
            <a:ext cx="96008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1100988-E31E-4F50-E120-0B65D3B95F62}"/>
              </a:ext>
            </a:extLst>
          </p:cNvPr>
          <p:cNvSpPr txBox="1"/>
          <p:nvPr/>
        </p:nvSpPr>
        <p:spPr>
          <a:xfrm>
            <a:off x="3367608" y="561205"/>
            <a:ext cx="8843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Single Cycle Processor</a:t>
            </a:r>
            <a:endParaRPr 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6A2B71-7475-9B94-CDEB-5737681BD4B3}"/>
              </a:ext>
            </a:extLst>
          </p:cNvPr>
          <p:cNvSpPr txBox="1"/>
          <p:nvPr/>
        </p:nvSpPr>
        <p:spPr>
          <a:xfrm>
            <a:off x="3583935" y="1447725"/>
            <a:ext cx="2164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Sep 2023 – Oct 2023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7BC5DB-F281-662C-49CC-7E7B22E119C8}"/>
              </a:ext>
            </a:extLst>
          </p:cNvPr>
          <p:cNvSpPr txBox="1"/>
          <p:nvPr/>
        </p:nvSpPr>
        <p:spPr>
          <a:xfrm>
            <a:off x="68853" y="3158164"/>
            <a:ext cx="1770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INTELLERA</a:t>
            </a:r>
          </a:p>
        </p:txBody>
      </p:sp>
      <p:pic>
        <p:nvPicPr>
          <p:cNvPr id="19" name="Picture 18" descr="A close-up of a chip&#10;&#10;Description automatically generated">
            <a:extLst>
              <a:ext uri="{FF2B5EF4-FFF2-40B4-BE49-F238E27FC236}">
                <a16:creationId xmlns:a16="http://schemas.microsoft.com/office/drawing/2014/main" id="{F69F3E0E-E60A-AF09-44A9-13863A59E4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1149" r="21047" b="1149"/>
          <a:stretch>
            <a:fillRect/>
          </a:stretch>
        </p:blipFill>
        <p:spPr>
          <a:xfrm rot="10123657">
            <a:off x="-1668500" y="2807586"/>
            <a:ext cx="866400" cy="1946868"/>
          </a:xfrm>
          <a:custGeom>
            <a:avLst/>
            <a:gdLst>
              <a:gd name="connsiteX0" fmla="*/ 0 w 866400"/>
              <a:gd name="connsiteY0" fmla="*/ 1636629 h 1946868"/>
              <a:gd name="connsiteX1" fmla="*/ 32926 w 866400"/>
              <a:gd name="connsiteY1" fmla="*/ 1568363 h 1946868"/>
              <a:gd name="connsiteX2" fmla="*/ 153191 w 866400"/>
              <a:gd name="connsiteY2" fmla="*/ 973408 h 1946868"/>
              <a:gd name="connsiteX3" fmla="*/ 32926 w 866400"/>
              <a:gd name="connsiteY3" fmla="*/ 378452 h 1946868"/>
              <a:gd name="connsiteX4" fmla="*/ 17 w 866400"/>
              <a:gd name="connsiteY4" fmla="*/ 310221 h 1946868"/>
              <a:gd name="connsiteX5" fmla="*/ 644239 w 866400"/>
              <a:gd name="connsiteY5" fmla="*/ 0 h 1946868"/>
              <a:gd name="connsiteX6" fmla="*/ 644215 w 866400"/>
              <a:gd name="connsiteY6" fmla="*/ 1946868 h 1946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6400" h="1946868">
                <a:moveTo>
                  <a:pt x="0" y="1636629"/>
                </a:moveTo>
                <a:lnTo>
                  <a:pt x="32926" y="1568363"/>
                </a:lnTo>
                <a:cubicBezTo>
                  <a:pt x="110367" y="1385498"/>
                  <a:pt x="153191" y="1184447"/>
                  <a:pt x="153191" y="973408"/>
                </a:cubicBezTo>
                <a:cubicBezTo>
                  <a:pt x="153191" y="762367"/>
                  <a:pt x="110367" y="561317"/>
                  <a:pt x="32926" y="378452"/>
                </a:cubicBezTo>
                <a:lnTo>
                  <a:pt x="17" y="310221"/>
                </a:lnTo>
                <a:lnTo>
                  <a:pt x="644239" y="0"/>
                </a:lnTo>
                <a:cubicBezTo>
                  <a:pt x="940463" y="615154"/>
                  <a:pt x="940454" y="1331721"/>
                  <a:pt x="644215" y="1946868"/>
                </a:cubicBezTo>
                <a:close/>
              </a:path>
            </a:pathLst>
          </a:custGeom>
        </p:spPr>
      </p:pic>
      <p:pic>
        <p:nvPicPr>
          <p:cNvPr id="20" name="Picture 19" descr="A close-up of a circuit board&#10;&#10;Description automatically generated">
            <a:extLst>
              <a:ext uri="{FF2B5EF4-FFF2-40B4-BE49-F238E27FC236}">
                <a16:creationId xmlns:a16="http://schemas.microsoft.com/office/drawing/2014/main" id="{9E7AE537-0E49-8A51-D3BB-3338162498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6" t="6155" r="28834" b="15559"/>
          <a:stretch>
            <a:fillRect/>
          </a:stretch>
        </p:blipFill>
        <p:spPr>
          <a:xfrm rot="20923657">
            <a:off x="-1172124" y="4316122"/>
            <a:ext cx="1681473" cy="1524119"/>
          </a:xfrm>
          <a:custGeom>
            <a:avLst/>
            <a:gdLst>
              <a:gd name="connsiteX0" fmla="*/ 1681473 w 1681473"/>
              <a:gd name="connsiteY0" fmla="*/ 826121 h 1524119"/>
              <a:gd name="connsiteX1" fmla="*/ 1522160 w 1681473"/>
              <a:gd name="connsiteY1" fmla="*/ 1524119 h 1524119"/>
              <a:gd name="connsiteX2" fmla="*/ 0 w 1681473"/>
              <a:gd name="connsiteY2" fmla="*/ 310237 h 1524119"/>
              <a:gd name="connsiteX3" fmla="*/ 644214 w 1681473"/>
              <a:gd name="connsiteY3" fmla="*/ 0 h 1524119"/>
              <a:gd name="connsiteX4" fmla="*/ 675733 w 1681473"/>
              <a:gd name="connsiteY4" fmla="*/ 65347 h 1524119"/>
              <a:gd name="connsiteX5" fmla="*/ 1566317 w 1681473"/>
              <a:gd name="connsiteY5" fmla="*/ 796548 h 1524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1473" h="1524119">
                <a:moveTo>
                  <a:pt x="1681473" y="826121"/>
                </a:moveTo>
                <a:lnTo>
                  <a:pt x="1522160" y="1524119"/>
                </a:lnTo>
                <a:cubicBezTo>
                  <a:pt x="856498" y="1372186"/>
                  <a:pt x="296247" y="925401"/>
                  <a:pt x="0" y="310237"/>
                </a:cubicBezTo>
                <a:lnTo>
                  <a:pt x="644214" y="0"/>
                </a:lnTo>
                <a:lnTo>
                  <a:pt x="675733" y="65347"/>
                </a:lnTo>
                <a:cubicBezTo>
                  <a:pt x="864208" y="411869"/>
                  <a:pt x="1182951" y="677457"/>
                  <a:pt x="1566317" y="796548"/>
                </a:cubicBezTo>
                <a:close/>
              </a:path>
            </a:pathLst>
          </a:custGeom>
        </p:spPr>
      </p:pic>
      <p:pic>
        <p:nvPicPr>
          <p:cNvPr id="21" name="Picture 20" descr="A close-up of a computer chip&#10;&#10;Description automatically generated">
            <a:extLst>
              <a:ext uri="{FF2B5EF4-FFF2-40B4-BE49-F238E27FC236}">
                <a16:creationId xmlns:a16="http://schemas.microsoft.com/office/drawing/2014/main" id="{FF6FEDC9-58A6-8073-1172-0D0376E8AC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6" t="13827" r="13864" b="26802"/>
          <a:stretch>
            <a:fillRect/>
          </a:stretch>
        </p:blipFill>
        <p:spPr>
          <a:xfrm rot="20923657">
            <a:off x="-282795" y="1105983"/>
            <a:ext cx="1898100" cy="1048768"/>
          </a:xfrm>
          <a:custGeom>
            <a:avLst/>
            <a:gdLst>
              <a:gd name="connsiteX0" fmla="*/ 1898100 w 1898100"/>
              <a:gd name="connsiteY0" fmla="*/ 489501 h 1048768"/>
              <a:gd name="connsiteX1" fmla="*/ 1452099 w 1898100"/>
              <a:gd name="connsiteY1" fmla="*/ 1048768 h 1048768"/>
              <a:gd name="connsiteX2" fmla="*/ 1354895 w 1898100"/>
              <a:gd name="connsiteY2" fmla="*/ 976169 h 1048768"/>
              <a:gd name="connsiteX3" fmla="*/ 499244 w 1898100"/>
              <a:gd name="connsiteY3" fmla="*/ 715128 h 1048768"/>
              <a:gd name="connsiteX4" fmla="*/ 190818 w 1898100"/>
              <a:gd name="connsiteY4" fmla="*/ 746181 h 1048768"/>
              <a:gd name="connsiteX5" fmla="*/ 159313 w 1898100"/>
              <a:gd name="connsiteY5" fmla="*/ 754272 h 1048768"/>
              <a:gd name="connsiteX6" fmla="*/ 0 w 1898100"/>
              <a:gd name="connsiteY6" fmla="*/ 56272 h 1048768"/>
              <a:gd name="connsiteX7" fmla="*/ 1898100 w 1898100"/>
              <a:gd name="connsiteY7" fmla="*/ 489501 h 104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98100" h="1048768">
                <a:moveTo>
                  <a:pt x="1898100" y="489501"/>
                </a:moveTo>
                <a:lnTo>
                  <a:pt x="1452099" y="1048768"/>
                </a:lnTo>
                <a:lnTo>
                  <a:pt x="1354895" y="976169"/>
                </a:lnTo>
                <a:cubicBezTo>
                  <a:pt x="1110643" y="811361"/>
                  <a:pt x="816196" y="715128"/>
                  <a:pt x="499244" y="715128"/>
                </a:cubicBezTo>
                <a:cubicBezTo>
                  <a:pt x="393592" y="715128"/>
                  <a:pt x="290443" y="725821"/>
                  <a:pt x="190818" y="746181"/>
                </a:cubicBezTo>
                <a:lnTo>
                  <a:pt x="159313" y="754272"/>
                </a:lnTo>
                <a:lnTo>
                  <a:pt x="0" y="56272"/>
                </a:lnTo>
                <a:cubicBezTo>
                  <a:pt x="665661" y="-95660"/>
                  <a:pt x="1364281" y="63796"/>
                  <a:pt x="1898100" y="489501"/>
                </a:cubicBezTo>
                <a:close/>
              </a:path>
            </a:pathLst>
          </a:custGeom>
        </p:spPr>
      </p:pic>
      <p:pic>
        <p:nvPicPr>
          <p:cNvPr id="22" name="Picture 21" descr="Close-up of a computer chip&#10;&#10;Description automatically generated">
            <a:extLst>
              <a:ext uri="{FF2B5EF4-FFF2-40B4-BE49-F238E27FC236}">
                <a16:creationId xmlns:a16="http://schemas.microsoft.com/office/drawing/2014/main" id="{1781881C-8837-44F3-E1CE-874E9DD65E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" t="17956" b="9697"/>
          <a:stretch>
            <a:fillRect/>
          </a:stretch>
        </p:blipFill>
        <p:spPr>
          <a:xfrm rot="4723657">
            <a:off x="-1647451" y="1388022"/>
            <a:ext cx="1496238" cy="1681474"/>
          </a:xfrm>
          <a:custGeom>
            <a:avLst/>
            <a:gdLst>
              <a:gd name="connsiteX0" fmla="*/ 698000 w 1496238"/>
              <a:gd name="connsiteY0" fmla="*/ 0 h 1681474"/>
              <a:gd name="connsiteX1" fmla="*/ 727574 w 1496238"/>
              <a:gd name="connsiteY1" fmla="*/ 115157 h 1681474"/>
              <a:gd name="connsiteX2" fmla="*/ 1458774 w 1496238"/>
              <a:gd name="connsiteY2" fmla="*/ 1005741 h 1681474"/>
              <a:gd name="connsiteX3" fmla="*/ 1496238 w 1496238"/>
              <a:gd name="connsiteY3" fmla="*/ 1023811 h 1681474"/>
              <a:gd name="connsiteX4" fmla="*/ 1496238 w 1496238"/>
              <a:gd name="connsiteY4" fmla="*/ 1095157 h 1681474"/>
              <a:gd name="connsiteX5" fmla="*/ 1213882 w 1496238"/>
              <a:gd name="connsiteY5" fmla="*/ 1681474 h 1681474"/>
              <a:gd name="connsiteX6" fmla="*/ 0 w 1496238"/>
              <a:gd name="connsiteY6" fmla="*/ 159313 h 168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6238" h="1681474">
                <a:moveTo>
                  <a:pt x="698000" y="0"/>
                </a:moveTo>
                <a:lnTo>
                  <a:pt x="727574" y="115157"/>
                </a:lnTo>
                <a:cubicBezTo>
                  <a:pt x="846666" y="498524"/>
                  <a:pt x="1112253" y="817266"/>
                  <a:pt x="1458774" y="1005741"/>
                </a:cubicBezTo>
                <a:lnTo>
                  <a:pt x="1496238" y="1023811"/>
                </a:lnTo>
                <a:lnTo>
                  <a:pt x="1496238" y="1095157"/>
                </a:lnTo>
                <a:lnTo>
                  <a:pt x="1213882" y="1681474"/>
                </a:lnTo>
                <a:cubicBezTo>
                  <a:pt x="598719" y="1385226"/>
                  <a:pt x="151932" y="824975"/>
                  <a:pt x="0" y="159313"/>
                </a:cubicBezTo>
                <a:close/>
              </a:path>
            </a:pathLst>
          </a:custGeom>
        </p:spPr>
      </p:pic>
      <p:pic>
        <p:nvPicPr>
          <p:cNvPr id="23" name="Picture 22" descr="A close up of a circuit board&#10;&#10;Description automatically generated">
            <a:extLst>
              <a:ext uri="{FF2B5EF4-FFF2-40B4-BE49-F238E27FC236}">
                <a16:creationId xmlns:a16="http://schemas.microsoft.com/office/drawing/2014/main" id="{232613B6-1230-8C87-B84D-81A2FA1468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8" t="10473" r="21250" b="10473"/>
          <a:stretch>
            <a:fillRect/>
          </a:stretch>
        </p:blipFill>
        <p:spPr>
          <a:xfrm rot="4723657">
            <a:off x="1449740" y="3334260"/>
            <a:ext cx="1754111" cy="1290734"/>
          </a:xfrm>
          <a:custGeom>
            <a:avLst/>
            <a:gdLst>
              <a:gd name="connsiteX0" fmla="*/ 0 w 1754111"/>
              <a:gd name="connsiteY0" fmla="*/ 0 h 1290734"/>
              <a:gd name="connsiteX1" fmla="*/ 1754111 w 1754111"/>
              <a:gd name="connsiteY1" fmla="*/ 844736 h 1290734"/>
              <a:gd name="connsiteX2" fmla="*/ 1194846 w 1754111"/>
              <a:gd name="connsiteY2" fmla="*/ 1290734 h 1290734"/>
              <a:gd name="connsiteX3" fmla="*/ 1179455 w 1754111"/>
              <a:gd name="connsiteY3" fmla="*/ 1270126 h 1290734"/>
              <a:gd name="connsiteX4" fmla="*/ 1 w 1754111"/>
              <a:gd name="connsiteY4" fmla="*/ 713209 h 1290734"/>
              <a:gd name="connsiteX5" fmla="*/ 0 w 1754111"/>
              <a:gd name="connsiteY5" fmla="*/ 713209 h 129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4111" h="1290734">
                <a:moveTo>
                  <a:pt x="0" y="0"/>
                </a:moveTo>
                <a:cubicBezTo>
                  <a:pt x="682781" y="0"/>
                  <a:pt x="1328405" y="310916"/>
                  <a:pt x="1754111" y="844736"/>
                </a:cubicBezTo>
                <a:lnTo>
                  <a:pt x="1194846" y="1290734"/>
                </a:lnTo>
                <a:lnTo>
                  <a:pt x="1179455" y="1270126"/>
                </a:lnTo>
                <a:cubicBezTo>
                  <a:pt x="899109" y="930003"/>
                  <a:pt x="474841" y="713209"/>
                  <a:pt x="1" y="713209"/>
                </a:cubicBezTo>
                <a:lnTo>
                  <a:pt x="0" y="713209"/>
                </a:lnTo>
                <a:close/>
              </a:path>
            </a:pathLst>
          </a:custGeom>
        </p:spPr>
      </p:pic>
      <p:pic>
        <p:nvPicPr>
          <p:cNvPr id="24" name="Picture 23" descr="A close-up of a circuit board&#10;&#10;Description automatically generated">
            <a:extLst>
              <a:ext uri="{FF2B5EF4-FFF2-40B4-BE49-F238E27FC236}">
                <a16:creationId xmlns:a16="http://schemas.microsoft.com/office/drawing/2014/main" id="{262BC5FA-2BBE-6876-BB0B-0D6175440C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2" t="15999" r="23517" b="15999"/>
          <a:stretch>
            <a:fillRect/>
          </a:stretch>
        </p:blipFill>
        <p:spPr>
          <a:xfrm rot="4723657">
            <a:off x="1386702" y="999419"/>
            <a:ext cx="2243535" cy="1650870"/>
          </a:xfrm>
          <a:custGeom>
            <a:avLst/>
            <a:gdLst>
              <a:gd name="connsiteX0" fmla="*/ 1754111 w 1754111"/>
              <a:gd name="connsiteY0" fmla="*/ 0 h 1290735"/>
              <a:gd name="connsiteX1" fmla="*/ 1754111 w 1754111"/>
              <a:gd name="connsiteY1" fmla="*/ 713209 h 1290735"/>
              <a:gd name="connsiteX2" fmla="*/ 1597833 w 1754111"/>
              <a:gd name="connsiteY2" fmla="*/ 721111 h 1290735"/>
              <a:gd name="connsiteX3" fmla="*/ 574659 w 1754111"/>
              <a:gd name="connsiteY3" fmla="*/ 1270126 h 1290735"/>
              <a:gd name="connsiteX4" fmla="*/ 559267 w 1754111"/>
              <a:gd name="connsiteY4" fmla="*/ 1290735 h 1290735"/>
              <a:gd name="connsiteX5" fmla="*/ 0 w 1754111"/>
              <a:gd name="connsiteY5" fmla="*/ 844736 h 1290735"/>
              <a:gd name="connsiteX6" fmla="*/ 1754111 w 1754111"/>
              <a:gd name="connsiteY6" fmla="*/ 0 h 1290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4111" h="1290735">
                <a:moveTo>
                  <a:pt x="1754111" y="0"/>
                </a:moveTo>
                <a:lnTo>
                  <a:pt x="1754111" y="713209"/>
                </a:lnTo>
                <a:lnTo>
                  <a:pt x="1597833" y="721111"/>
                </a:lnTo>
                <a:cubicBezTo>
                  <a:pt x="1186768" y="762908"/>
                  <a:pt x="823856" y="967795"/>
                  <a:pt x="574659" y="1270126"/>
                </a:cubicBezTo>
                <a:lnTo>
                  <a:pt x="559267" y="1290735"/>
                </a:lnTo>
                <a:lnTo>
                  <a:pt x="0" y="844736"/>
                </a:lnTo>
                <a:cubicBezTo>
                  <a:pt x="425706" y="310917"/>
                  <a:pt x="1071330" y="0"/>
                  <a:pt x="1754111" y="0"/>
                </a:cubicBezTo>
                <a:close/>
              </a:path>
            </a:pathLst>
          </a:custGeom>
        </p:spPr>
      </p:pic>
      <p:pic>
        <p:nvPicPr>
          <p:cNvPr id="25" name="Picture 24" descr="A close up of a circuit board&#10;&#10;Description automatically generated">
            <a:extLst>
              <a:ext uri="{FF2B5EF4-FFF2-40B4-BE49-F238E27FC236}">
                <a16:creationId xmlns:a16="http://schemas.microsoft.com/office/drawing/2014/main" id="{3262ABDD-E924-B9AC-5317-77E1E6F48E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5" t="7835" r="34125" b="8801"/>
          <a:stretch>
            <a:fillRect/>
          </a:stretch>
        </p:blipFill>
        <p:spPr>
          <a:xfrm rot="4723657">
            <a:off x="823659" y="4101911"/>
            <a:ext cx="1048766" cy="1898102"/>
          </a:xfrm>
          <a:custGeom>
            <a:avLst/>
            <a:gdLst>
              <a:gd name="connsiteX0" fmla="*/ 559266 w 1048766"/>
              <a:gd name="connsiteY0" fmla="*/ 0 h 1898102"/>
              <a:gd name="connsiteX1" fmla="*/ 992495 w 1048766"/>
              <a:gd name="connsiteY1" fmla="*/ 1898102 h 1898102"/>
              <a:gd name="connsiteX2" fmla="*/ 294496 w 1048766"/>
              <a:gd name="connsiteY2" fmla="*/ 1738789 h 1898102"/>
              <a:gd name="connsiteX3" fmla="*/ 302588 w 1048766"/>
              <a:gd name="connsiteY3" fmla="*/ 1707282 h 1898102"/>
              <a:gd name="connsiteX4" fmla="*/ 333641 w 1048766"/>
              <a:gd name="connsiteY4" fmla="*/ 1398856 h 1898102"/>
              <a:gd name="connsiteX5" fmla="*/ 72600 w 1048766"/>
              <a:gd name="connsiteY5" fmla="*/ 543205 h 1898102"/>
              <a:gd name="connsiteX6" fmla="*/ 0 w 1048766"/>
              <a:gd name="connsiteY6" fmla="*/ 445999 h 189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8766" h="1898102">
                <a:moveTo>
                  <a:pt x="559266" y="0"/>
                </a:moveTo>
                <a:cubicBezTo>
                  <a:pt x="984972" y="533819"/>
                  <a:pt x="1144427" y="1232441"/>
                  <a:pt x="992495" y="1898102"/>
                </a:cubicBezTo>
                <a:lnTo>
                  <a:pt x="294496" y="1738789"/>
                </a:lnTo>
                <a:lnTo>
                  <a:pt x="302588" y="1707282"/>
                </a:lnTo>
                <a:cubicBezTo>
                  <a:pt x="322948" y="1607657"/>
                  <a:pt x="333641" y="1504507"/>
                  <a:pt x="333641" y="1398856"/>
                </a:cubicBezTo>
                <a:cubicBezTo>
                  <a:pt x="333641" y="1081904"/>
                  <a:pt x="237408" y="787456"/>
                  <a:pt x="72600" y="543205"/>
                </a:cubicBezTo>
                <a:lnTo>
                  <a:pt x="0" y="445999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0256E2-7C44-08B9-05AD-85FD3135B938}"/>
              </a:ext>
            </a:extLst>
          </p:cNvPr>
          <p:cNvSpPr txBox="1"/>
          <p:nvPr/>
        </p:nvSpPr>
        <p:spPr>
          <a:xfrm>
            <a:off x="0" y="0"/>
            <a:ext cx="370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Rubric 2: </a:t>
            </a:r>
            <a:r>
              <a:rPr lang="en-US" sz="1800" b="1" cap="none" spc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Requirements mapping 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8DB285-9299-A57A-3640-DA00678051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45380" y="1991640"/>
            <a:ext cx="6636747" cy="36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283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FE48DCB-BB25-4CEF-AB1B-5D688BAD33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>
                                            <p:graphicEl>
                                              <a:dgm id="{CFE48DCB-BB25-4CEF-AB1B-5D688BAD33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">
                                            <p:graphicEl>
                                              <a:dgm id="{CFE48DCB-BB25-4CEF-AB1B-5D688BAD33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4">
                                            <p:graphicEl>
                                              <a:dgm id="{CFE48DCB-BB25-4CEF-AB1B-5D688BAD33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C934E09-BAE0-445C-9891-4EC6D70AF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">
                                            <p:graphicEl>
                                              <a:dgm id="{4C934E09-BAE0-445C-9891-4EC6D70AF0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4">
                                            <p:graphicEl>
                                              <a:dgm id="{4C934E09-BAE0-445C-9891-4EC6D70AF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4">
                                            <p:graphicEl>
                                              <a:dgm id="{4C934E09-BAE0-445C-9891-4EC6D70AF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AB9B719-BC6A-4ABB-A4AB-74ECEBFADD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4">
                                            <p:graphicEl>
                                              <a:dgm id="{2AB9B719-BC6A-4ABB-A4AB-74ECEBFADD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4">
                                            <p:graphicEl>
                                              <a:dgm id="{2AB9B719-BC6A-4ABB-A4AB-74ECEBFADD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4">
                                            <p:graphicEl>
                                              <a:dgm id="{2AB9B719-BC6A-4ABB-A4AB-74ECEBFADD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7B3ECAA-D234-473C-8960-398032A61B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">
                                            <p:graphicEl>
                                              <a:dgm id="{C7B3ECAA-D234-473C-8960-398032A61B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4">
                                            <p:graphicEl>
                                              <a:dgm id="{C7B3ECAA-D234-473C-8960-398032A61B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4">
                                            <p:graphicEl>
                                              <a:dgm id="{C7B3ECAA-D234-473C-8960-398032A61B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52D7908-E3C2-4F0C-98F1-A60A82D4D4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>
                                            <p:graphicEl>
                                              <a:dgm id="{852D7908-E3C2-4F0C-98F1-A60A82D4D4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">
                                            <p:graphicEl>
                                              <a:dgm id="{852D7908-E3C2-4F0C-98F1-A60A82D4D4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4">
                                            <p:graphicEl>
                                              <a:dgm id="{852D7908-E3C2-4F0C-98F1-A60A82D4D4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D5C1460-884B-4564-A8BD-D600FB41A9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">
                                            <p:graphicEl>
                                              <a:dgm id="{4D5C1460-884B-4564-A8BD-D600FB41A9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4">
                                            <p:graphicEl>
                                              <a:dgm id="{4D5C1460-884B-4564-A8BD-D600FB41A9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4">
                                            <p:graphicEl>
                                              <a:dgm id="{4D5C1460-884B-4564-A8BD-D600FB41A9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0D074D8-97F5-4202-AFDD-9FA775A05E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4">
                                            <p:graphicEl>
                                              <a:dgm id="{90D074D8-97F5-4202-AFDD-9FA775A05E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4">
                                            <p:graphicEl>
                                              <a:dgm id="{90D074D8-97F5-4202-AFDD-9FA775A05E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4">
                                            <p:graphicEl>
                                              <a:dgm id="{90D074D8-97F5-4202-AFDD-9FA775A05E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1D414B5-1503-4B62-9A89-64BA830BE1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4">
                                            <p:graphicEl>
                                              <a:dgm id="{01D414B5-1503-4B62-9A89-64BA830BE1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4">
                                            <p:graphicEl>
                                              <a:dgm id="{01D414B5-1503-4B62-9A89-64BA830BE1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4">
                                            <p:graphicEl>
                                              <a:dgm id="{01D414B5-1503-4B62-9A89-64BA830BE1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F525939-8D23-4A72-A746-7668C68487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">
                                            <p:graphicEl>
                                              <a:dgm id="{8F525939-8D23-4A72-A746-7668C68487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4">
                                            <p:graphicEl>
                                              <a:dgm id="{8F525939-8D23-4A72-A746-7668C68487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4">
                                            <p:graphicEl>
                                              <a:dgm id="{8F525939-8D23-4A72-A746-7668C68487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216B7BF-AF2F-48FD-92DB-E07CD0A7A3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4">
                                            <p:graphicEl>
                                              <a:dgm id="{6216B7BF-AF2F-48FD-92DB-E07CD0A7A3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4">
                                            <p:graphicEl>
                                              <a:dgm id="{6216B7BF-AF2F-48FD-92DB-E07CD0A7A3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4">
                                            <p:graphicEl>
                                              <a:dgm id="{6216B7BF-AF2F-48FD-92DB-E07CD0A7A3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5AE483F-5C0B-420A-AC27-34A8AC58F5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4">
                                            <p:graphicEl>
                                              <a:dgm id="{25AE483F-5C0B-420A-AC27-34A8AC58F5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4">
                                            <p:graphicEl>
                                              <a:dgm id="{25AE483F-5C0B-420A-AC27-34A8AC58F5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4">
                                            <p:graphicEl>
                                              <a:dgm id="{25AE483F-5C0B-420A-AC27-34A8AC58F5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38C297E-C916-42F4-A75E-DB3134E4DB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4">
                                            <p:graphicEl>
                                              <a:dgm id="{D38C297E-C916-42F4-A75E-DB3134E4DB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4">
                                            <p:graphicEl>
                                              <a:dgm id="{D38C297E-C916-42F4-A75E-DB3134E4DB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4">
                                            <p:graphicEl>
                                              <a:dgm id="{D38C297E-C916-42F4-A75E-DB3134E4DB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Text Placeholder 2">
            <a:extLst>
              <a:ext uri="{FF2B5EF4-FFF2-40B4-BE49-F238E27FC236}">
                <a16:creationId xmlns:a16="http://schemas.microsoft.com/office/drawing/2014/main" id="{42B996A8-0B5B-7A5A-7DDE-61B2F92DA8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3952684"/>
              </p:ext>
            </p:extLst>
          </p:nvPr>
        </p:nvGraphicFramePr>
        <p:xfrm>
          <a:off x="2915093" y="2993338"/>
          <a:ext cx="2630287" cy="3404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9602F0-A2B2-729B-5175-381222C83633}"/>
              </a:ext>
            </a:extLst>
          </p:cNvPr>
          <p:cNvCxnSpPr>
            <a:cxnSpLocks/>
          </p:cNvCxnSpPr>
          <p:nvPr/>
        </p:nvCxnSpPr>
        <p:spPr>
          <a:xfrm>
            <a:off x="2591151" y="1379961"/>
            <a:ext cx="96008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1100988-E31E-4F50-E120-0B65D3B95F62}"/>
              </a:ext>
            </a:extLst>
          </p:cNvPr>
          <p:cNvSpPr txBox="1"/>
          <p:nvPr/>
        </p:nvSpPr>
        <p:spPr>
          <a:xfrm>
            <a:off x="3367608" y="561205"/>
            <a:ext cx="8843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5 Stage Pipelined Processor</a:t>
            </a:r>
            <a:endParaRPr 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6A2B71-7475-9B94-CDEB-5737681BD4B3}"/>
              </a:ext>
            </a:extLst>
          </p:cNvPr>
          <p:cNvSpPr txBox="1"/>
          <p:nvPr/>
        </p:nvSpPr>
        <p:spPr>
          <a:xfrm>
            <a:off x="3583935" y="1447725"/>
            <a:ext cx="2164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Oct 2023 – Nov 2023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7BC5DB-F281-662C-49CC-7E7B22E119C8}"/>
              </a:ext>
            </a:extLst>
          </p:cNvPr>
          <p:cNvSpPr txBox="1"/>
          <p:nvPr/>
        </p:nvSpPr>
        <p:spPr>
          <a:xfrm>
            <a:off x="68853" y="3158164"/>
            <a:ext cx="1770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INTELLERA</a:t>
            </a:r>
          </a:p>
        </p:txBody>
      </p:sp>
      <p:pic>
        <p:nvPicPr>
          <p:cNvPr id="4" name="Picture 3" descr="A close-up of a chip&#10;&#10;Description automatically generated">
            <a:extLst>
              <a:ext uri="{FF2B5EF4-FFF2-40B4-BE49-F238E27FC236}">
                <a16:creationId xmlns:a16="http://schemas.microsoft.com/office/drawing/2014/main" id="{EA3FCB97-EA78-EC05-41CF-7AFC835697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1149" r="21047" b="1149"/>
          <a:stretch>
            <a:fillRect/>
          </a:stretch>
        </p:blipFill>
        <p:spPr>
          <a:xfrm rot="7062889">
            <a:off x="-727617" y="4075580"/>
            <a:ext cx="866400" cy="1946868"/>
          </a:xfrm>
          <a:custGeom>
            <a:avLst/>
            <a:gdLst>
              <a:gd name="connsiteX0" fmla="*/ 0 w 866400"/>
              <a:gd name="connsiteY0" fmla="*/ 1636629 h 1946868"/>
              <a:gd name="connsiteX1" fmla="*/ 32926 w 866400"/>
              <a:gd name="connsiteY1" fmla="*/ 1568363 h 1946868"/>
              <a:gd name="connsiteX2" fmla="*/ 153191 w 866400"/>
              <a:gd name="connsiteY2" fmla="*/ 973408 h 1946868"/>
              <a:gd name="connsiteX3" fmla="*/ 32926 w 866400"/>
              <a:gd name="connsiteY3" fmla="*/ 378452 h 1946868"/>
              <a:gd name="connsiteX4" fmla="*/ 17 w 866400"/>
              <a:gd name="connsiteY4" fmla="*/ 310221 h 1946868"/>
              <a:gd name="connsiteX5" fmla="*/ 644239 w 866400"/>
              <a:gd name="connsiteY5" fmla="*/ 0 h 1946868"/>
              <a:gd name="connsiteX6" fmla="*/ 644215 w 866400"/>
              <a:gd name="connsiteY6" fmla="*/ 1946868 h 1946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6400" h="1946868">
                <a:moveTo>
                  <a:pt x="0" y="1636629"/>
                </a:moveTo>
                <a:lnTo>
                  <a:pt x="32926" y="1568363"/>
                </a:lnTo>
                <a:cubicBezTo>
                  <a:pt x="110367" y="1385498"/>
                  <a:pt x="153191" y="1184447"/>
                  <a:pt x="153191" y="973408"/>
                </a:cubicBezTo>
                <a:cubicBezTo>
                  <a:pt x="153191" y="762367"/>
                  <a:pt x="110367" y="561317"/>
                  <a:pt x="32926" y="378452"/>
                </a:cubicBezTo>
                <a:lnTo>
                  <a:pt x="17" y="310221"/>
                </a:lnTo>
                <a:lnTo>
                  <a:pt x="644239" y="0"/>
                </a:lnTo>
                <a:cubicBezTo>
                  <a:pt x="940463" y="615154"/>
                  <a:pt x="940454" y="1331721"/>
                  <a:pt x="644215" y="1946868"/>
                </a:cubicBezTo>
                <a:close/>
              </a:path>
            </a:pathLst>
          </a:custGeom>
        </p:spPr>
      </p:pic>
      <p:pic>
        <p:nvPicPr>
          <p:cNvPr id="5" name="Picture 4" descr="A close-up of a circuit board&#10;&#10;Description automatically generated">
            <a:extLst>
              <a:ext uri="{FF2B5EF4-FFF2-40B4-BE49-F238E27FC236}">
                <a16:creationId xmlns:a16="http://schemas.microsoft.com/office/drawing/2014/main" id="{57A170B3-1614-8B83-9998-CF1504430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6" t="6155" r="28834" b="15559"/>
          <a:stretch>
            <a:fillRect/>
          </a:stretch>
        </p:blipFill>
        <p:spPr>
          <a:xfrm rot="17862889">
            <a:off x="441806" y="4400460"/>
            <a:ext cx="1681473" cy="1524119"/>
          </a:xfrm>
          <a:custGeom>
            <a:avLst/>
            <a:gdLst>
              <a:gd name="connsiteX0" fmla="*/ 1681473 w 1681473"/>
              <a:gd name="connsiteY0" fmla="*/ 826121 h 1524119"/>
              <a:gd name="connsiteX1" fmla="*/ 1522160 w 1681473"/>
              <a:gd name="connsiteY1" fmla="*/ 1524119 h 1524119"/>
              <a:gd name="connsiteX2" fmla="*/ 0 w 1681473"/>
              <a:gd name="connsiteY2" fmla="*/ 310237 h 1524119"/>
              <a:gd name="connsiteX3" fmla="*/ 644214 w 1681473"/>
              <a:gd name="connsiteY3" fmla="*/ 0 h 1524119"/>
              <a:gd name="connsiteX4" fmla="*/ 675733 w 1681473"/>
              <a:gd name="connsiteY4" fmla="*/ 65347 h 1524119"/>
              <a:gd name="connsiteX5" fmla="*/ 1566317 w 1681473"/>
              <a:gd name="connsiteY5" fmla="*/ 796548 h 1524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1473" h="1524119">
                <a:moveTo>
                  <a:pt x="1681473" y="826121"/>
                </a:moveTo>
                <a:lnTo>
                  <a:pt x="1522160" y="1524119"/>
                </a:lnTo>
                <a:cubicBezTo>
                  <a:pt x="856498" y="1372186"/>
                  <a:pt x="296247" y="925401"/>
                  <a:pt x="0" y="310237"/>
                </a:cubicBezTo>
                <a:lnTo>
                  <a:pt x="644214" y="0"/>
                </a:lnTo>
                <a:lnTo>
                  <a:pt x="675733" y="65347"/>
                </a:lnTo>
                <a:cubicBezTo>
                  <a:pt x="864208" y="411869"/>
                  <a:pt x="1182951" y="677457"/>
                  <a:pt x="1566317" y="796548"/>
                </a:cubicBezTo>
                <a:close/>
              </a:path>
            </a:pathLst>
          </a:custGeom>
        </p:spPr>
      </p:pic>
      <p:pic>
        <p:nvPicPr>
          <p:cNvPr id="6" name="Picture 5" descr="A close-up of a computer chip&#10;&#10;Description automatically generated">
            <a:extLst>
              <a:ext uri="{FF2B5EF4-FFF2-40B4-BE49-F238E27FC236}">
                <a16:creationId xmlns:a16="http://schemas.microsoft.com/office/drawing/2014/main" id="{012A250A-9C9A-350C-7259-5DE785E15C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6" t="13827" r="13864" b="26802"/>
          <a:stretch>
            <a:fillRect/>
          </a:stretch>
        </p:blipFill>
        <p:spPr>
          <a:xfrm rot="17862889">
            <a:off x="-1718784" y="1693500"/>
            <a:ext cx="1898100" cy="1048768"/>
          </a:xfrm>
          <a:custGeom>
            <a:avLst/>
            <a:gdLst>
              <a:gd name="connsiteX0" fmla="*/ 1898100 w 1898100"/>
              <a:gd name="connsiteY0" fmla="*/ 489501 h 1048768"/>
              <a:gd name="connsiteX1" fmla="*/ 1452099 w 1898100"/>
              <a:gd name="connsiteY1" fmla="*/ 1048768 h 1048768"/>
              <a:gd name="connsiteX2" fmla="*/ 1354895 w 1898100"/>
              <a:gd name="connsiteY2" fmla="*/ 976169 h 1048768"/>
              <a:gd name="connsiteX3" fmla="*/ 499244 w 1898100"/>
              <a:gd name="connsiteY3" fmla="*/ 715128 h 1048768"/>
              <a:gd name="connsiteX4" fmla="*/ 190818 w 1898100"/>
              <a:gd name="connsiteY4" fmla="*/ 746181 h 1048768"/>
              <a:gd name="connsiteX5" fmla="*/ 159313 w 1898100"/>
              <a:gd name="connsiteY5" fmla="*/ 754272 h 1048768"/>
              <a:gd name="connsiteX6" fmla="*/ 0 w 1898100"/>
              <a:gd name="connsiteY6" fmla="*/ 56272 h 1048768"/>
              <a:gd name="connsiteX7" fmla="*/ 1898100 w 1898100"/>
              <a:gd name="connsiteY7" fmla="*/ 489501 h 104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98100" h="1048768">
                <a:moveTo>
                  <a:pt x="1898100" y="489501"/>
                </a:moveTo>
                <a:lnTo>
                  <a:pt x="1452099" y="1048768"/>
                </a:lnTo>
                <a:lnTo>
                  <a:pt x="1354895" y="976169"/>
                </a:lnTo>
                <a:cubicBezTo>
                  <a:pt x="1110643" y="811361"/>
                  <a:pt x="816196" y="715128"/>
                  <a:pt x="499244" y="715128"/>
                </a:cubicBezTo>
                <a:cubicBezTo>
                  <a:pt x="393592" y="715128"/>
                  <a:pt x="290443" y="725821"/>
                  <a:pt x="190818" y="746181"/>
                </a:cubicBezTo>
                <a:lnTo>
                  <a:pt x="159313" y="754272"/>
                </a:lnTo>
                <a:lnTo>
                  <a:pt x="0" y="56272"/>
                </a:lnTo>
                <a:cubicBezTo>
                  <a:pt x="665661" y="-95660"/>
                  <a:pt x="1364281" y="63796"/>
                  <a:pt x="1898100" y="489501"/>
                </a:cubicBezTo>
                <a:close/>
              </a:path>
            </a:pathLst>
          </a:custGeom>
        </p:spPr>
      </p:pic>
      <p:pic>
        <p:nvPicPr>
          <p:cNvPr id="7" name="Picture 6" descr="Close-up of a computer chip&#10;&#10;Description automatically generated">
            <a:extLst>
              <a:ext uri="{FF2B5EF4-FFF2-40B4-BE49-F238E27FC236}">
                <a16:creationId xmlns:a16="http://schemas.microsoft.com/office/drawing/2014/main" id="{84A69835-E9E3-901C-0561-1D1AB7D011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" t="17956" b="9697"/>
          <a:stretch>
            <a:fillRect/>
          </a:stretch>
        </p:blipFill>
        <p:spPr>
          <a:xfrm rot="1662889">
            <a:off x="-2037714" y="2970533"/>
            <a:ext cx="1496238" cy="1681474"/>
          </a:xfrm>
          <a:custGeom>
            <a:avLst/>
            <a:gdLst>
              <a:gd name="connsiteX0" fmla="*/ 698000 w 1496238"/>
              <a:gd name="connsiteY0" fmla="*/ 0 h 1681474"/>
              <a:gd name="connsiteX1" fmla="*/ 727574 w 1496238"/>
              <a:gd name="connsiteY1" fmla="*/ 115157 h 1681474"/>
              <a:gd name="connsiteX2" fmla="*/ 1458774 w 1496238"/>
              <a:gd name="connsiteY2" fmla="*/ 1005741 h 1681474"/>
              <a:gd name="connsiteX3" fmla="*/ 1496238 w 1496238"/>
              <a:gd name="connsiteY3" fmla="*/ 1023811 h 1681474"/>
              <a:gd name="connsiteX4" fmla="*/ 1496238 w 1496238"/>
              <a:gd name="connsiteY4" fmla="*/ 1095157 h 1681474"/>
              <a:gd name="connsiteX5" fmla="*/ 1213882 w 1496238"/>
              <a:gd name="connsiteY5" fmla="*/ 1681474 h 1681474"/>
              <a:gd name="connsiteX6" fmla="*/ 0 w 1496238"/>
              <a:gd name="connsiteY6" fmla="*/ 159313 h 168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6238" h="1681474">
                <a:moveTo>
                  <a:pt x="698000" y="0"/>
                </a:moveTo>
                <a:lnTo>
                  <a:pt x="727574" y="115157"/>
                </a:lnTo>
                <a:cubicBezTo>
                  <a:pt x="846666" y="498524"/>
                  <a:pt x="1112253" y="817266"/>
                  <a:pt x="1458774" y="1005741"/>
                </a:cubicBezTo>
                <a:lnTo>
                  <a:pt x="1496238" y="1023811"/>
                </a:lnTo>
                <a:lnTo>
                  <a:pt x="1496238" y="1095157"/>
                </a:lnTo>
                <a:lnTo>
                  <a:pt x="1213882" y="1681474"/>
                </a:lnTo>
                <a:cubicBezTo>
                  <a:pt x="598719" y="1385226"/>
                  <a:pt x="151932" y="824975"/>
                  <a:pt x="0" y="159313"/>
                </a:cubicBezTo>
                <a:close/>
              </a:path>
            </a:pathLst>
          </a:custGeom>
        </p:spPr>
      </p:pic>
      <p:pic>
        <p:nvPicPr>
          <p:cNvPr id="11" name="Picture 10" descr="A close up of a circuit board&#10;&#10;Description automatically generated">
            <a:extLst>
              <a:ext uri="{FF2B5EF4-FFF2-40B4-BE49-F238E27FC236}">
                <a16:creationId xmlns:a16="http://schemas.microsoft.com/office/drawing/2014/main" id="{CE07D9F0-6E5F-5EC4-4A75-30844F573F7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8" t="10473" r="21250" b="10473"/>
          <a:stretch>
            <a:fillRect/>
          </a:stretch>
        </p:blipFill>
        <p:spPr>
          <a:xfrm rot="1662889">
            <a:off x="1508346" y="1202361"/>
            <a:ext cx="2280714" cy="1678226"/>
          </a:xfrm>
          <a:custGeom>
            <a:avLst/>
            <a:gdLst>
              <a:gd name="connsiteX0" fmla="*/ 0 w 1754111"/>
              <a:gd name="connsiteY0" fmla="*/ 0 h 1290734"/>
              <a:gd name="connsiteX1" fmla="*/ 1754111 w 1754111"/>
              <a:gd name="connsiteY1" fmla="*/ 844736 h 1290734"/>
              <a:gd name="connsiteX2" fmla="*/ 1194846 w 1754111"/>
              <a:gd name="connsiteY2" fmla="*/ 1290734 h 1290734"/>
              <a:gd name="connsiteX3" fmla="*/ 1179455 w 1754111"/>
              <a:gd name="connsiteY3" fmla="*/ 1270126 h 1290734"/>
              <a:gd name="connsiteX4" fmla="*/ 1 w 1754111"/>
              <a:gd name="connsiteY4" fmla="*/ 713209 h 1290734"/>
              <a:gd name="connsiteX5" fmla="*/ 0 w 1754111"/>
              <a:gd name="connsiteY5" fmla="*/ 713209 h 129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4111" h="1290734">
                <a:moveTo>
                  <a:pt x="0" y="0"/>
                </a:moveTo>
                <a:cubicBezTo>
                  <a:pt x="682781" y="0"/>
                  <a:pt x="1328405" y="310916"/>
                  <a:pt x="1754111" y="844736"/>
                </a:cubicBezTo>
                <a:lnTo>
                  <a:pt x="1194846" y="1290734"/>
                </a:lnTo>
                <a:lnTo>
                  <a:pt x="1179455" y="1270126"/>
                </a:lnTo>
                <a:cubicBezTo>
                  <a:pt x="899109" y="930003"/>
                  <a:pt x="474841" y="713209"/>
                  <a:pt x="1" y="713209"/>
                </a:cubicBezTo>
                <a:lnTo>
                  <a:pt x="0" y="713209"/>
                </a:lnTo>
                <a:close/>
              </a:path>
            </a:pathLst>
          </a:custGeom>
        </p:spPr>
      </p:pic>
      <p:pic>
        <p:nvPicPr>
          <p:cNvPr id="12" name="Picture 11" descr="A close-up of a circuit board&#10;&#10;Description automatically generated">
            <a:extLst>
              <a:ext uri="{FF2B5EF4-FFF2-40B4-BE49-F238E27FC236}">
                <a16:creationId xmlns:a16="http://schemas.microsoft.com/office/drawing/2014/main" id="{F798968E-D653-0D7D-4CBF-1C6BD52E21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2" t="15999" r="23517" b="15999"/>
          <a:stretch>
            <a:fillRect/>
          </a:stretch>
        </p:blipFill>
        <p:spPr>
          <a:xfrm rot="1662889">
            <a:off x="-351205" y="932318"/>
            <a:ext cx="1754111" cy="1290735"/>
          </a:xfrm>
          <a:custGeom>
            <a:avLst/>
            <a:gdLst>
              <a:gd name="connsiteX0" fmla="*/ 1754111 w 1754111"/>
              <a:gd name="connsiteY0" fmla="*/ 0 h 1290735"/>
              <a:gd name="connsiteX1" fmla="*/ 1754111 w 1754111"/>
              <a:gd name="connsiteY1" fmla="*/ 713209 h 1290735"/>
              <a:gd name="connsiteX2" fmla="*/ 1597833 w 1754111"/>
              <a:gd name="connsiteY2" fmla="*/ 721111 h 1290735"/>
              <a:gd name="connsiteX3" fmla="*/ 574659 w 1754111"/>
              <a:gd name="connsiteY3" fmla="*/ 1270126 h 1290735"/>
              <a:gd name="connsiteX4" fmla="*/ 559267 w 1754111"/>
              <a:gd name="connsiteY4" fmla="*/ 1290735 h 1290735"/>
              <a:gd name="connsiteX5" fmla="*/ 0 w 1754111"/>
              <a:gd name="connsiteY5" fmla="*/ 844736 h 1290735"/>
              <a:gd name="connsiteX6" fmla="*/ 1754111 w 1754111"/>
              <a:gd name="connsiteY6" fmla="*/ 0 h 1290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4111" h="1290735">
                <a:moveTo>
                  <a:pt x="1754111" y="0"/>
                </a:moveTo>
                <a:lnTo>
                  <a:pt x="1754111" y="713209"/>
                </a:lnTo>
                <a:lnTo>
                  <a:pt x="1597833" y="721111"/>
                </a:lnTo>
                <a:cubicBezTo>
                  <a:pt x="1186768" y="762908"/>
                  <a:pt x="823856" y="967795"/>
                  <a:pt x="574659" y="1270126"/>
                </a:cubicBezTo>
                <a:lnTo>
                  <a:pt x="559267" y="1290735"/>
                </a:lnTo>
                <a:lnTo>
                  <a:pt x="0" y="844736"/>
                </a:lnTo>
                <a:cubicBezTo>
                  <a:pt x="425706" y="310917"/>
                  <a:pt x="1071330" y="0"/>
                  <a:pt x="1754111" y="0"/>
                </a:cubicBezTo>
                <a:close/>
              </a:path>
            </a:pathLst>
          </a:custGeom>
        </p:spPr>
      </p:pic>
      <p:pic>
        <p:nvPicPr>
          <p:cNvPr id="13" name="Picture 12" descr="A close up of a circuit board&#10;&#10;Description automatically generated">
            <a:extLst>
              <a:ext uri="{FF2B5EF4-FFF2-40B4-BE49-F238E27FC236}">
                <a16:creationId xmlns:a16="http://schemas.microsoft.com/office/drawing/2014/main" id="{A9169814-C897-0AA1-3FF0-63479E330B8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5" t="7835" r="34125" b="8801"/>
          <a:stretch>
            <a:fillRect/>
          </a:stretch>
        </p:blipFill>
        <p:spPr>
          <a:xfrm rot="1662889">
            <a:off x="1793610" y="2890946"/>
            <a:ext cx="1048766" cy="1898102"/>
          </a:xfrm>
          <a:custGeom>
            <a:avLst/>
            <a:gdLst>
              <a:gd name="connsiteX0" fmla="*/ 559266 w 1048766"/>
              <a:gd name="connsiteY0" fmla="*/ 0 h 1898102"/>
              <a:gd name="connsiteX1" fmla="*/ 992495 w 1048766"/>
              <a:gd name="connsiteY1" fmla="*/ 1898102 h 1898102"/>
              <a:gd name="connsiteX2" fmla="*/ 294496 w 1048766"/>
              <a:gd name="connsiteY2" fmla="*/ 1738789 h 1898102"/>
              <a:gd name="connsiteX3" fmla="*/ 302588 w 1048766"/>
              <a:gd name="connsiteY3" fmla="*/ 1707282 h 1898102"/>
              <a:gd name="connsiteX4" fmla="*/ 333641 w 1048766"/>
              <a:gd name="connsiteY4" fmla="*/ 1398856 h 1898102"/>
              <a:gd name="connsiteX5" fmla="*/ 72600 w 1048766"/>
              <a:gd name="connsiteY5" fmla="*/ 543205 h 1898102"/>
              <a:gd name="connsiteX6" fmla="*/ 0 w 1048766"/>
              <a:gd name="connsiteY6" fmla="*/ 445999 h 189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8766" h="1898102">
                <a:moveTo>
                  <a:pt x="559266" y="0"/>
                </a:moveTo>
                <a:cubicBezTo>
                  <a:pt x="984972" y="533819"/>
                  <a:pt x="1144427" y="1232441"/>
                  <a:pt x="992495" y="1898102"/>
                </a:cubicBezTo>
                <a:lnTo>
                  <a:pt x="294496" y="1738789"/>
                </a:lnTo>
                <a:lnTo>
                  <a:pt x="302588" y="1707282"/>
                </a:lnTo>
                <a:cubicBezTo>
                  <a:pt x="322948" y="1607657"/>
                  <a:pt x="333641" y="1504507"/>
                  <a:pt x="333641" y="1398856"/>
                </a:cubicBezTo>
                <a:cubicBezTo>
                  <a:pt x="333641" y="1081904"/>
                  <a:pt x="237408" y="787456"/>
                  <a:pt x="72600" y="543205"/>
                </a:cubicBezTo>
                <a:lnTo>
                  <a:pt x="0" y="445999"/>
                </a:lnTo>
                <a:close/>
              </a:path>
            </a:pathLst>
          </a:cu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9D826B-0C36-5A4C-0A24-70BDEDCC3B36}"/>
              </a:ext>
            </a:extLst>
          </p:cNvPr>
          <p:cNvSpPr txBox="1"/>
          <p:nvPr/>
        </p:nvSpPr>
        <p:spPr>
          <a:xfrm>
            <a:off x="0" y="0"/>
            <a:ext cx="370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Rubric 2: </a:t>
            </a:r>
            <a:r>
              <a:rPr lang="en-US" sz="1800" b="1" cap="none" spc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Requirements mapping 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D738D55-AF51-5604-961F-F28B84C5C138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059" r="984"/>
          <a:stretch/>
        </p:blipFill>
        <p:spPr>
          <a:xfrm>
            <a:off x="5545380" y="1991640"/>
            <a:ext cx="6597353" cy="36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4869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CFE48DCB-BB25-4CEF-AB1B-5D688BAD33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9">
                                            <p:graphicEl>
                                              <a:dgm id="{CFE48DCB-BB25-4CEF-AB1B-5D688BAD33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9">
                                            <p:graphicEl>
                                              <a:dgm id="{CFE48DCB-BB25-4CEF-AB1B-5D688BAD33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9">
                                            <p:graphicEl>
                                              <a:dgm id="{CFE48DCB-BB25-4CEF-AB1B-5D688BAD33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4C934E09-BAE0-445C-9891-4EC6D70AF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9">
                                            <p:graphicEl>
                                              <a:dgm id="{4C934E09-BAE0-445C-9891-4EC6D70AF0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9">
                                            <p:graphicEl>
                                              <a:dgm id="{4C934E09-BAE0-445C-9891-4EC6D70AF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9">
                                            <p:graphicEl>
                                              <a:dgm id="{4C934E09-BAE0-445C-9891-4EC6D70AF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A9DE3FE6-D9AD-4CEC-BC35-93BE48919B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9">
                                            <p:graphicEl>
                                              <a:dgm id="{A9DE3FE6-D9AD-4CEC-BC35-93BE48919B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9">
                                            <p:graphicEl>
                                              <a:dgm id="{A9DE3FE6-D9AD-4CEC-BC35-93BE48919B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9">
                                            <p:graphicEl>
                                              <a:dgm id="{A9DE3FE6-D9AD-4CEC-BC35-93BE48919B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31391CDE-1E3F-4B1D-BC1E-3207BC377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9">
                                            <p:graphicEl>
                                              <a:dgm id="{31391CDE-1E3F-4B1D-BC1E-3207BC377C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9">
                                            <p:graphicEl>
                                              <a:dgm id="{31391CDE-1E3F-4B1D-BC1E-3207BC377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9">
                                            <p:graphicEl>
                                              <a:dgm id="{31391CDE-1E3F-4B1D-BC1E-3207BC377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7345D904-D60C-4F92-AA3A-634340EDA8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9">
                                            <p:graphicEl>
                                              <a:dgm id="{7345D904-D60C-4F92-AA3A-634340EDA8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9">
                                            <p:graphicEl>
                                              <a:dgm id="{7345D904-D60C-4F92-AA3A-634340EDA8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9">
                                            <p:graphicEl>
                                              <a:dgm id="{7345D904-D60C-4F92-AA3A-634340EDA8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07722645-92F5-486D-BA48-7D3C90A299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9">
                                            <p:graphicEl>
                                              <a:dgm id="{07722645-92F5-486D-BA48-7D3C90A299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9">
                                            <p:graphicEl>
                                              <a:dgm id="{07722645-92F5-486D-BA48-7D3C90A299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9">
                                            <p:graphicEl>
                                              <a:dgm id="{07722645-92F5-486D-BA48-7D3C90A299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4B2FA45D-63A1-4422-A1C3-C2127DD92C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9">
                                            <p:graphicEl>
                                              <a:dgm id="{4B2FA45D-63A1-4422-A1C3-C2127DD92C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9">
                                            <p:graphicEl>
                                              <a:dgm id="{4B2FA45D-63A1-4422-A1C3-C2127DD92C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29">
                                            <p:graphicEl>
                                              <a:dgm id="{4B2FA45D-63A1-4422-A1C3-C2127DD92C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BF076E57-4771-4416-AD1C-9791F8EEA7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9">
                                            <p:graphicEl>
                                              <a:dgm id="{BF076E57-4771-4416-AD1C-9791F8EEA7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9">
                                            <p:graphicEl>
                                              <a:dgm id="{BF076E57-4771-4416-AD1C-9791F8EEA7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9">
                                            <p:graphicEl>
                                              <a:dgm id="{BF076E57-4771-4416-AD1C-9791F8EEA7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4D73D2EF-0886-4554-9113-2C8958AB70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9">
                                            <p:graphicEl>
                                              <a:dgm id="{4D73D2EF-0886-4554-9113-2C8958AB70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29">
                                            <p:graphicEl>
                                              <a:dgm id="{4D73D2EF-0886-4554-9113-2C8958AB70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29">
                                            <p:graphicEl>
                                              <a:dgm id="{4D73D2EF-0886-4554-9113-2C8958AB70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CEB368F7-F0B0-4047-953C-F989360987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29">
                                            <p:graphicEl>
                                              <a:dgm id="{CEB368F7-F0B0-4047-953C-F989360987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29">
                                            <p:graphicEl>
                                              <a:dgm id="{CEB368F7-F0B0-4047-953C-F989360987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29">
                                            <p:graphicEl>
                                              <a:dgm id="{CEB368F7-F0B0-4047-953C-F989360987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9" grpId="0" uiExpand="1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9602F0-A2B2-729B-5175-381222C83633}"/>
              </a:ext>
            </a:extLst>
          </p:cNvPr>
          <p:cNvCxnSpPr>
            <a:cxnSpLocks/>
          </p:cNvCxnSpPr>
          <p:nvPr/>
        </p:nvCxnSpPr>
        <p:spPr>
          <a:xfrm>
            <a:off x="2591151" y="1379961"/>
            <a:ext cx="96008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1100988-E31E-4F50-E120-0B65D3B95F62}"/>
              </a:ext>
            </a:extLst>
          </p:cNvPr>
          <p:cNvSpPr txBox="1"/>
          <p:nvPr/>
        </p:nvSpPr>
        <p:spPr>
          <a:xfrm>
            <a:off x="3348424" y="-37691"/>
            <a:ext cx="88435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5 Stage Pipelined Processor </a:t>
            </a:r>
          </a:p>
          <a:p>
            <a:r>
              <a:rPr lang="en-US" sz="4800" b="1" dirty="0"/>
              <a:t>With Hazard Control Unit</a:t>
            </a:r>
            <a:endParaRPr 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6A2B71-7475-9B94-CDEB-5737681BD4B3}"/>
              </a:ext>
            </a:extLst>
          </p:cNvPr>
          <p:cNvSpPr txBox="1"/>
          <p:nvPr/>
        </p:nvSpPr>
        <p:spPr>
          <a:xfrm>
            <a:off x="3583935" y="1447725"/>
            <a:ext cx="2164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Nov 2023 – Dec 2023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7BC5DB-F281-662C-49CC-7E7B22E119C8}"/>
              </a:ext>
            </a:extLst>
          </p:cNvPr>
          <p:cNvSpPr txBox="1"/>
          <p:nvPr/>
        </p:nvSpPr>
        <p:spPr>
          <a:xfrm>
            <a:off x="68853" y="3158164"/>
            <a:ext cx="1770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INTELLERA</a:t>
            </a:r>
          </a:p>
        </p:txBody>
      </p:sp>
      <p:pic>
        <p:nvPicPr>
          <p:cNvPr id="15" name="Picture 14" descr="A close-up of a chip&#10;&#10;Description automatically generated">
            <a:extLst>
              <a:ext uri="{FF2B5EF4-FFF2-40B4-BE49-F238E27FC236}">
                <a16:creationId xmlns:a16="http://schemas.microsoft.com/office/drawing/2014/main" id="{C603D25B-52D8-EF00-C119-95D903D70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1149" r="21047" b="1149"/>
          <a:stretch>
            <a:fillRect/>
          </a:stretch>
        </p:blipFill>
        <p:spPr>
          <a:xfrm rot="3962299">
            <a:off x="869417" y="4133555"/>
            <a:ext cx="866400" cy="1946868"/>
          </a:xfrm>
          <a:custGeom>
            <a:avLst/>
            <a:gdLst>
              <a:gd name="connsiteX0" fmla="*/ 0 w 866400"/>
              <a:gd name="connsiteY0" fmla="*/ 1636629 h 1946868"/>
              <a:gd name="connsiteX1" fmla="*/ 32926 w 866400"/>
              <a:gd name="connsiteY1" fmla="*/ 1568363 h 1946868"/>
              <a:gd name="connsiteX2" fmla="*/ 153191 w 866400"/>
              <a:gd name="connsiteY2" fmla="*/ 973408 h 1946868"/>
              <a:gd name="connsiteX3" fmla="*/ 32926 w 866400"/>
              <a:gd name="connsiteY3" fmla="*/ 378452 h 1946868"/>
              <a:gd name="connsiteX4" fmla="*/ 17 w 866400"/>
              <a:gd name="connsiteY4" fmla="*/ 310221 h 1946868"/>
              <a:gd name="connsiteX5" fmla="*/ 644239 w 866400"/>
              <a:gd name="connsiteY5" fmla="*/ 0 h 1946868"/>
              <a:gd name="connsiteX6" fmla="*/ 644215 w 866400"/>
              <a:gd name="connsiteY6" fmla="*/ 1946868 h 1946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6400" h="1946868">
                <a:moveTo>
                  <a:pt x="0" y="1636629"/>
                </a:moveTo>
                <a:lnTo>
                  <a:pt x="32926" y="1568363"/>
                </a:lnTo>
                <a:cubicBezTo>
                  <a:pt x="110367" y="1385498"/>
                  <a:pt x="153191" y="1184447"/>
                  <a:pt x="153191" y="973408"/>
                </a:cubicBezTo>
                <a:cubicBezTo>
                  <a:pt x="153191" y="762367"/>
                  <a:pt x="110367" y="561317"/>
                  <a:pt x="32926" y="378452"/>
                </a:cubicBezTo>
                <a:lnTo>
                  <a:pt x="17" y="310221"/>
                </a:lnTo>
                <a:lnTo>
                  <a:pt x="644239" y="0"/>
                </a:lnTo>
                <a:cubicBezTo>
                  <a:pt x="940463" y="615154"/>
                  <a:pt x="940454" y="1331721"/>
                  <a:pt x="644215" y="1946868"/>
                </a:cubicBezTo>
                <a:close/>
              </a:path>
            </a:pathLst>
          </a:custGeom>
        </p:spPr>
      </p:pic>
      <p:pic>
        <p:nvPicPr>
          <p:cNvPr id="16" name="Picture 15" descr="A close-up of a circuit board&#10;&#10;Description automatically generated">
            <a:extLst>
              <a:ext uri="{FF2B5EF4-FFF2-40B4-BE49-F238E27FC236}">
                <a16:creationId xmlns:a16="http://schemas.microsoft.com/office/drawing/2014/main" id="{540DBC01-B354-ED4B-C573-D21A5B5EB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6" t="6155" r="28834" b="15559"/>
          <a:stretch>
            <a:fillRect/>
          </a:stretch>
        </p:blipFill>
        <p:spPr>
          <a:xfrm rot="14762299">
            <a:off x="1528803" y="3178154"/>
            <a:ext cx="1681473" cy="1524119"/>
          </a:xfrm>
          <a:custGeom>
            <a:avLst/>
            <a:gdLst>
              <a:gd name="connsiteX0" fmla="*/ 1681473 w 1681473"/>
              <a:gd name="connsiteY0" fmla="*/ 826121 h 1524119"/>
              <a:gd name="connsiteX1" fmla="*/ 1522160 w 1681473"/>
              <a:gd name="connsiteY1" fmla="*/ 1524119 h 1524119"/>
              <a:gd name="connsiteX2" fmla="*/ 0 w 1681473"/>
              <a:gd name="connsiteY2" fmla="*/ 310237 h 1524119"/>
              <a:gd name="connsiteX3" fmla="*/ 644214 w 1681473"/>
              <a:gd name="connsiteY3" fmla="*/ 0 h 1524119"/>
              <a:gd name="connsiteX4" fmla="*/ 675733 w 1681473"/>
              <a:gd name="connsiteY4" fmla="*/ 65347 h 1524119"/>
              <a:gd name="connsiteX5" fmla="*/ 1566317 w 1681473"/>
              <a:gd name="connsiteY5" fmla="*/ 796548 h 1524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1473" h="1524119">
                <a:moveTo>
                  <a:pt x="1681473" y="826121"/>
                </a:moveTo>
                <a:lnTo>
                  <a:pt x="1522160" y="1524119"/>
                </a:lnTo>
                <a:cubicBezTo>
                  <a:pt x="856498" y="1372186"/>
                  <a:pt x="296247" y="925401"/>
                  <a:pt x="0" y="310237"/>
                </a:cubicBezTo>
                <a:lnTo>
                  <a:pt x="644214" y="0"/>
                </a:lnTo>
                <a:lnTo>
                  <a:pt x="675733" y="65347"/>
                </a:lnTo>
                <a:cubicBezTo>
                  <a:pt x="864208" y="411869"/>
                  <a:pt x="1182951" y="677457"/>
                  <a:pt x="1566317" y="796548"/>
                </a:cubicBezTo>
                <a:close/>
              </a:path>
            </a:pathLst>
          </a:custGeom>
        </p:spPr>
      </p:pic>
      <p:pic>
        <p:nvPicPr>
          <p:cNvPr id="17" name="Picture 16" descr="A close-up of a computer chip&#10;&#10;Description automatically generated">
            <a:extLst>
              <a:ext uri="{FF2B5EF4-FFF2-40B4-BE49-F238E27FC236}">
                <a16:creationId xmlns:a16="http://schemas.microsoft.com/office/drawing/2014/main" id="{9D5AB985-D808-B84E-31F0-5C00EDD1AD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6" t="13827" r="13864" b="26802"/>
          <a:stretch>
            <a:fillRect/>
          </a:stretch>
        </p:blipFill>
        <p:spPr>
          <a:xfrm rot="14762299">
            <a:off x="-2162261" y="3199915"/>
            <a:ext cx="1898100" cy="1048768"/>
          </a:xfrm>
          <a:custGeom>
            <a:avLst/>
            <a:gdLst>
              <a:gd name="connsiteX0" fmla="*/ 1898100 w 1898100"/>
              <a:gd name="connsiteY0" fmla="*/ 489501 h 1048768"/>
              <a:gd name="connsiteX1" fmla="*/ 1452099 w 1898100"/>
              <a:gd name="connsiteY1" fmla="*/ 1048768 h 1048768"/>
              <a:gd name="connsiteX2" fmla="*/ 1354895 w 1898100"/>
              <a:gd name="connsiteY2" fmla="*/ 976169 h 1048768"/>
              <a:gd name="connsiteX3" fmla="*/ 499244 w 1898100"/>
              <a:gd name="connsiteY3" fmla="*/ 715128 h 1048768"/>
              <a:gd name="connsiteX4" fmla="*/ 190818 w 1898100"/>
              <a:gd name="connsiteY4" fmla="*/ 746181 h 1048768"/>
              <a:gd name="connsiteX5" fmla="*/ 159313 w 1898100"/>
              <a:gd name="connsiteY5" fmla="*/ 754272 h 1048768"/>
              <a:gd name="connsiteX6" fmla="*/ 0 w 1898100"/>
              <a:gd name="connsiteY6" fmla="*/ 56272 h 1048768"/>
              <a:gd name="connsiteX7" fmla="*/ 1898100 w 1898100"/>
              <a:gd name="connsiteY7" fmla="*/ 489501 h 104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98100" h="1048768">
                <a:moveTo>
                  <a:pt x="1898100" y="489501"/>
                </a:moveTo>
                <a:lnTo>
                  <a:pt x="1452099" y="1048768"/>
                </a:lnTo>
                <a:lnTo>
                  <a:pt x="1354895" y="976169"/>
                </a:lnTo>
                <a:cubicBezTo>
                  <a:pt x="1110643" y="811361"/>
                  <a:pt x="816196" y="715128"/>
                  <a:pt x="499244" y="715128"/>
                </a:cubicBezTo>
                <a:cubicBezTo>
                  <a:pt x="393592" y="715128"/>
                  <a:pt x="290443" y="725821"/>
                  <a:pt x="190818" y="746181"/>
                </a:cubicBezTo>
                <a:lnTo>
                  <a:pt x="159313" y="754272"/>
                </a:lnTo>
                <a:lnTo>
                  <a:pt x="0" y="56272"/>
                </a:lnTo>
                <a:cubicBezTo>
                  <a:pt x="665661" y="-95660"/>
                  <a:pt x="1364281" y="63796"/>
                  <a:pt x="1898100" y="489501"/>
                </a:cubicBezTo>
                <a:close/>
              </a:path>
            </a:pathLst>
          </a:custGeom>
        </p:spPr>
      </p:pic>
      <p:pic>
        <p:nvPicPr>
          <p:cNvPr id="18" name="Picture 17" descr="Close-up of a computer chip&#10;&#10;Description automatically generated">
            <a:extLst>
              <a:ext uri="{FF2B5EF4-FFF2-40B4-BE49-F238E27FC236}">
                <a16:creationId xmlns:a16="http://schemas.microsoft.com/office/drawing/2014/main" id="{8CDCA7BC-BE7E-5213-73E7-33B7014D0A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" t="17956" b="9697"/>
          <a:stretch>
            <a:fillRect/>
          </a:stretch>
        </p:blipFill>
        <p:spPr>
          <a:xfrm rot="20162299">
            <a:off x="-1033650" y="4279465"/>
            <a:ext cx="1496238" cy="1681474"/>
          </a:xfrm>
          <a:custGeom>
            <a:avLst/>
            <a:gdLst>
              <a:gd name="connsiteX0" fmla="*/ 698000 w 1496238"/>
              <a:gd name="connsiteY0" fmla="*/ 0 h 1681474"/>
              <a:gd name="connsiteX1" fmla="*/ 727574 w 1496238"/>
              <a:gd name="connsiteY1" fmla="*/ 115157 h 1681474"/>
              <a:gd name="connsiteX2" fmla="*/ 1458774 w 1496238"/>
              <a:gd name="connsiteY2" fmla="*/ 1005741 h 1681474"/>
              <a:gd name="connsiteX3" fmla="*/ 1496238 w 1496238"/>
              <a:gd name="connsiteY3" fmla="*/ 1023811 h 1681474"/>
              <a:gd name="connsiteX4" fmla="*/ 1496238 w 1496238"/>
              <a:gd name="connsiteY4" fmla="*/ 1095157 h 1681474"/>
              <a:gd name="connsiteX5" fmla="*/ 1213882 w 1496238"/>
              <a:gd name="connsiteY5" fmla="*/ 1681474 h 1681474"/>
              <a:gd name="connsiteX6" fmla="*/ 0 w 1496238"/>
              <a:gd name="connsiteY6" fmla="*/ 159313 h 168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6238" h="1681474">
                <a:moveTo>
                  <a:pt x="698000" y="0"/>
                </a:moveTo>
                <a:lnTo>
                  <a:pt x="727574" y="115157"/>
                </a:lnTo>
                <a:cubicBezTo>
                  <a:pt x="846666" y="498524"/>
                  <a:pt x="1112253" y="817266"/>
                  <a:pt x="1458774" y="1005741"/>
                </a:cubicBezTo>
                <a:lnTo>
                  <a:pt x="1496238" y="1023811"/>
                </a:lnTo>
                <a:lnTo>
                  <a:pt x="1496238" y="1095157"/>
                </a:lnTo>
                <a:lnTo>
                  <a:pt x="1213882" y="1681474"/>
                </a:lnTo>
                <a:cubicBezTo>
                  <a:pt x="598719" y="1385226"/>
                  <a:pt x="151932" y="824975"/>
                  <a:pt x="0" y="159313"/>
                </a:cubicBezTo>
                <a:close/>
              </a:path>
            </a:pathLst>
          </a:custGeom>
        </p:spPr>
      </p:pic>
      <p:pic>
        <p:nvPicPr>
          <p:cNvPr id="19" name="Picture 18" descr="A close up of a circuit board&#10;&#10;Description automatically generated">
            <a:extLst>
              <a:ext uri="{FF2B5EF4-FFF2-40B4-BE49-F238E27FC236}">
                <a16:creationId xmlns:a16="http://schemas.microsoft.com/office/drawing/2014/main" id="{0FF7C159-BA13-EB0A-EC8B-5355F5AA2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8" t="10473" r="21250" b="10473"/>
          <a:stretch>
            <a:fillRect/>
          </a:stretch>
        </p:blipFill>
        <p:spPr>
          <a:xfrm rot="20162299">
            <a:off x="-163146" y="942901"/>
            <a:ext cx="1754111" cy="1290734"/>
          </a:xfrm>
          <a:custGeom>
            <a:avLst/>
            <a:gdLst>
              <a:gd name="connsiteX0" fmla="*/ 0 w 1754111"/>
              <a:gd name="connsiteY0" fmla="*/ 0 h 1290734"/>
              <a:gd name="connsiteX1" fmla="*/ 1754111 w 1754111"/>
              <a:gd name="connsiteY1" fmla="*/ 844736 h 1290734"/>
              <a:gd name="connsiteX2" fmla="*/ 1194846 w 1754111"/>
              <a:gd name="connsiteY2" fmla="*/ 1290734 h 1290734"/>
              <a:gd name="connsiteX3" fmla="*/ 1179455 w 1754111"/>
              <a:gd name="connsiteY3" fmla="*/ 1270126 h 1290734"/>
              <a:gd name="connsiteX4" fmla="*/ 1 w 1754111"/>
              <a:gd name="connsiteY4" fmla="*/ 713209 h 1290734"/>
              <a:gd name="connsiteX5" fmla="*/ 0 w 1754111"/>
              <a:gd name="connsiteY5" fmla="*/ 713209 h 129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4111" h="1290734">
                <a:moveTo>
                  <a:pt x="0" y="0"/>
                </a:moveTo>
                <a:cubicBezTo>
                  <a:pt x="682781" y="0"/>
                  <a:pt x="1328405" y="310916"/>
                  <a:pt x="1754111" y="844736"/>
                </a:cubicBezTo>
                <a:lnTo>
                  <a:pt x="1194846" y="1290734"/>
                </a:lnTo>
                <a:lnTo>
                  <a:pt x="1179455" y="1270126"/>
                </a:lnTo>
                <a:cubicBezTo>
                  <a:pt x="899109" y="930003"/>
                  <a:pt x="474841" y="713209"/>
                  <a:pt x="1" y="713209"/>
                </a:cubicBezTo>
                <a:lnTo>
                  <a:pt x="0" y="713209"/>
                </a:lnTo>
                <a:close/>
              </a:path>
            </a:pathLst>
          </a:custGeom>
        </p:spPr>
      </p:pic>
      <p:pic>
        <p:nvPicPr>
          <p:cNvPr id="20" name="Picture 19" descr="A close-up of a circuit board&#10;&#10;Description automatically generated">
            <a:extLst>
              <a:ext uri="{FF2B5EF4-FFF2-40B4-BE49-F238E27FC236}">
                <a16:creationId xmlns:a16="http://schemas.microsoft.com/office/drawing/2014/main" id="{727E06F7-D459-4FA4-4D55-882A14B379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2" t="15999" r="23517" b="15999"/>
          <a:stretch>
            <a:fillRect/>
          </a:stretch>
        </p:blipFill>
        <p:spPr>
          <a:xfrm rot="20162299">
            <a:off x="-1789123" y="1665529"/>
            <a:ext cx="1754111" cy="1290735"/>
          </a:xfrm>
          <a:custGeom>
            <a:avLst/>
            <a:gdLst>
              <a:gd name="connsiteX0" fmla="*/ 1754111 w 1754111"/>
              <a:gd name="connsiteY0" fmla="*/ 0 h 1290735"/>
              <a:gd name="connsiteX1" fmla="*/ 1754111 w 1754111"/>
              <a:gd name="connsiteY1" fmla="*/ 713209 h 1290735"/>
              <a:gd name="connsiteX2" fmla="*/ 1597833 w 1754111"/>
              <a:gd name="connsiteY2" fmla="*/ 721111 h 1290735"/>
              <a:gd name="connsiteX3" fmla="*/ 574659 w 1754111"/>
              <a:gd name="connsiteY3" fmla="*/ 1270126 h 1290735"/>
              <a:gd name="connsiteX4" fmla="*/ 559267 w 1754111"/>
              <a:gd name="connsiteY4" fmla="*/ 1290735 h 1290735"/>
              <a:gd name="connsiteX5" fmla="*/ 0 w 1754111"/>
              <a:gd name="connsiteY5" fmla="*/ 844736 h 1290735"/>
              <a:gd name="connsiteX6" fmla="*/ 1754111 w 1754111"/>
              <a:gd name="connsiteY6" fmla="*/ 0 h 1290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4111" h="1290735">
                <a:moveTo>
                  <a:pt x="1754111" y="0"/>
                </a:moveTo>
                <a:lnTo>
                  <a:pt x="1754111" y="713209"/>
                </a:lnTo>
                <a:lnTo>
                  <a:pt x="1597833" y="721111"/>
                </a:lnTo>
                <a:cubicBezTo>
                  <a:pt x="1186768" y="762908"/>
                  <a:pt x="823856" y="967795"/>
                  <a:pt x="574659" y="1270126"/>
                </a:cubicBezTo>
                <a:lnTo>
                  <a:pt x="559267" y="1290735"/>
                </a:lnTo>
                <a:lnTo>
                  <a:pt x="0" y="844736"/>
                </a:lnTo>
                <a:cubicBezTo>
                  <a:pt x="425706" y="310917"/>
                  <a:pt x="1071330" y="0"/>
                  <a:pt x="1754111" y="0"/>
                </a:cubicBezTo>
                <a:close/>
              </a:path>
            </a:pathLst>
          </a:custGeom>
        </p:spPr>
      </p:pic>
      <p:pic>
        <p:nvPicPr>
          <p:cNvPr id="21" name="Picture 20" descr="A close up of a circuit board&#10;&#10;Description automatically generated">
            <a:extLst>
              <a:ext uri="{FF2B5EF4-FFF2-40B4-BE49-F238E27FC236}">
                <a16:creationId xmlns:a16="http://schemas.microsoft.com/office/drawing/2014/main" id="{41CB778A-FDAB-808A-0AC4-256964E3F8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5" t="7835" r="34125" b="8801"/>
          <a:stretch>
            <a:fillRect/>
          </a:stretch>
        </p:blipFill>
        <p:spPr>
          <a:xfrm rot="20162299">
            <a:off x="1824615" y="679849"/>
            <a:ext cx="1370548" cy="2480478"/>
          </a:xfrm>
          <a:custGeom>
            <a:avLst/>
            <a:gdLst>
              <a:gd name="connsiteX0" fmla="*/ 559266 w 1048766"/>
              <a:gd name="connsiteY0" fmla="*/ 0 h 1898102"/>
              <a:gd name="connsiteX1" fmla="*/ 992495 w 1048766"/>
              <a:gd name="connsiteY1" fmla="*/ 1898102 h 1898102"/>
              <a:gd name="connsiteX2" fmla="*/ 294496 w 1048766"/>
              <a:gd name="connsiteY2" fmla="*/ 1738789 h 1898102"/>
              <a:gd name="connsiteX3" fmla="*/ 302588 w 1048766"/>
              <a:gd name="connsiteY3" fmla="*/ 1707282 h 1898102"/>
              <a:gd name="connsiteX4" fmla="*/ 333641 w 1048766"/>
              <a:gd name="connsiteY4" fmla="*/ 1398856 h 1898102"/>
              <a:gd name="connsiteX5" fmla="*/ 72600 w 1048766"/>
              <a:gd name="connsiteY5" fmla="*/ 543205 h 1898102"/>
              <a:gd name="connsiteX6" fmla="*/ 0 w 1048766"/>
              <a:gd name="connsiteY6" fmla="*/ 445999 h 189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8766" h="1898102">
                <a:moveTo>
                  <a:pt x="559266" y="0"/>
                </a:moveTo>
                <a:cubicBezTo>
                  <a:pt x="984972" y="533819"/>
                  <a:pt x="1144427" y="1232441"/>
                  <a:pt x="992495" y="1898102"/>
                </a:cubicBezTo>
                <a:lnTo>
                  <a:pt x="294496" y="1738789"/>
                </a:lnTo>
                <a:lnTo>
                  <a:pt x="302588" y="1707282"/>
                </a:lnTo>
                <a:cubicBezTo>
                  <a:pt x="322948" y="1607657"/>
                  <a:pt x="333641" y="1504507"/>
                  <a:pt x="333641" y="1398856"/>
                </a:cubicBezTo>
                <a:cubicBezTo>
                  <a:pt x="333641" y="1081904"/>
                  <a:pt x="237408" y="787456"/>
                  <a:pt x="72600" y="543205"/>
                </a:cubicBezTo>
                <a:lnTo>
                  <a:pt x="0" y="445999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B0DFC2-0923-411A-A77D-D5C299DBEB52}"/>
              </a:ext>
            </a:extLst>
          </p:cNvPr>
          <p:cNvSpPr txBox="1"/>
          <p:nvPr/>
        </p:nvSpPr>
        <p:spPr>
          <a:xfrm>
            <a:off x="0" y="0"/>
            <a:ext cx="370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Rubric 2: </a:t>
            </a:r>
            <a:r>
              <a:rPr lang="en-US" sz="1800" b="1" cap="none" spc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Requirements mapping </a:t>
            </a:r>
            <a:endParaRPr lang="en-US" dirty="0"/>
          </a:p>
        </p:txBody>
      </p:sp>
      <p:graphicFrame>
        <p:nvGraphicFramePr>
          <p:cNvPr id="7" name="Text Placeholder 2">
            <a:extLst>
              <a:ext uri="{FF2B5EF4-FFF2-40B4-BE49-F238E27FC236}">
                <a16:creationId xmlns:a16="http://schemas.microsoft.com/office/drawing/2014/main" id="{74C192BA-844F-ABB1-5265-BCCF4C2876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4941343"/>
              </p:ext>
            </p:extLst>
          </p:nvPr>
        </p:nvGraphicFramePr>
        <p:xfrm>
          <a:off x="2915093" y="2993338"/>
          <a:ext cx="2630287" cy="3404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98963EFB-9DF7-FF99-138A-403BAFF09CA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36913" y="2000107"/>
            <a:ext cx="6597353" cy="460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892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FE48DCB-BB25-4CEF-AB1B-5D688BAD33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graphicEl>
                                              <a:dgm id="{CFE48DCB-BB25-4CEF-AB1B-5D688BAD33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>
                                            <p:graphicEl>
                                              <a:dgm id="{CFE48DCB-BB25-4CEF-AB1B-5D688BAD33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>
                                            <p:graphicEl>
                                              <a:dgm id="{CFE48DCB-BB25-4CEF-AB1B-5D688BAD33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C934E09-BAE0-445C-9891-4EC6D70AF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graphicEl>
                                              <a:dgm id="{4C934E09-BAE0-445C-9891-4EC6D70AF0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>
                                            <p:graphicEl>
                                              <a:dgm id="{4C934E09-BAE0-445C-9891-4EC6D70AF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>
                                            <p:graphicEl>
                                              <a:dgm id="{4C934E09-BAE0-445C-9891-4EC6D70AF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1EA22EE-EAB9-44C4-91A9-EE6931544C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">
                                            <p:graphicEl>
                                              <a:dgm id="{11EA22EE-EAB9-44C4-91A9-EE6931544C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7">
                                            <p:graphicEl>
                                              <a:dgm id="{11EA22EE-EAB9-44C4-91A9-EE6931544C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7">
                                            <p:graphicEl>
                                              <a:dgm id="{11EA22EE-EAB9-44C4-91A9-EE6931544C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45E112F-B7D7-4462-B0C4-68A3BB146D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7">
                                            <p:graphicEl>
                                              <a:dgm id="{445E112F-B7D7-4462-B0C4-68A3BB146D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7">
                                            <p:graphicEl>
                                              <a:dgm id="{445E112F-B7D7-4462-B0C4-68A3BB146D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7">
                                            <p:graphicEl>
                                              <a:dgm id="{445E112F-B7D7-4462-B0C4-68A3BB146D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CEC69F6-090A-4D3F-9FEA-075A9C04C2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7">
                                            <p:graphicEl>
                                              <a:dgm id="{CCEC69F6-090A-4D3F-9FEA-075A9C04C2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7">
                                            <p:graphicEl>
                                              <a:dgm id="{CCEC69F6-090A-4D3F-9FEA-075A9C04C2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7">
                                            <p:graphicEl>
                                              <a:dgm id="{CCEC69F6-090A-4D3F-9FEA-075A9C04C2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B37DAFB-89F3-4C2C-9F0F-6D18A4A3FD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7">
                                            <p:graphicEl>
                                              <a:dgm id="{6B37DAFB-89F3-4C2C-9F0F-6D18A4A3FD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7">
                                            <p:graphicEl>
                                              <a:dgm id="{6B37DAFB-89F3-4C2C-9F0F-6D18A4A3FD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7">
                                            <p:graphicEl>
                                              <a:dgm id="{6B37DAFB-89F3-4C2C-9F0F-6D18A4A3FD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057E4B1-D5E6-4E93-AA5F-0E528971E5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7">
                                            <p:graphicEl>
                                              <a:dgm id="{7057E4B1-D5E6-4E93-AA5F-0E528971E5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7">
                                            <p:graphicEl>
                                              <a:dgm id="{7057E4B1-D5E6-4E93-AA5F-0E528971E5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7">
                                            <p:graphicEl>
                                              <a:dgm id="{7057E4B1-D5E6-4E93-AA5F-0E528971E5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3850227-E290-4077-9523-D3086D2BDD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7">
                                            <p:graphicEl>
                                              <a:dgm id="{E3850227-E290-4077-9523-D3086D2BDD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7">
                                            <p:graphicEl>
                                              <a:dgm id="{E3850227-E290-4077-9523-D3086D2BDD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7">
                                            <p:graphicEl>
                                              <a:dgm id="{E3850227-E290-4077-9523-D3086D2BDD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1FC5731-1C42-4907-BE69-8B6722705A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7">
                                            <p:graphicEl>
                                              <a:dgm id="{41FC5731-1C42-4907-BE69-8B6722705A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7">
                                            <p:graphicEl>
                                              <a:dgm id="{41FC5731-1C42-4907-BE69-8B6722705A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7">
                                            <p:graphicEl>
                                              <a:dgm id="{41FC5731-1C42-4907-BE69-8B6722705A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3ADFBE7-095A-4CBF-85F8-328CD002F7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7">
                                            <p:graphicEl>
                                              <a:dgm id="{03ADFBE7-095A-4CBF-85F8-328CD002F7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7">
                                            <p:graphicEl>
                                              <a:dgm id="{03ADFBE7-095A-4CBF-85F8-328CD002F7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7">
                                            <p:graphicEl>
                                              <a:dgm id="{03ADFBE7-095A-4CBF-85F8-328CD002F7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F81C210-3F53-4C44-BAE7-656F53854C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7">
                                            <p:graphicEl>
                                              <a:dgm id="{FF81C210-3F53-4C44-BAE7-656F53854C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7">
                                            <p:graphicEl>
                                              <a:dgm id="{FF81C210-3F53-4C44-BAE7-656F53854C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7">
                                            <p:graphicEl>
                                              <a:dgm id="{FF81C210-3F53-4C44-BAE7-656F53854C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C13EF2F-0205-4125-9590-535DF19777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7">
                                            <p:graphicEl>
                                              <a:dgm id="{1C13EF2F-0205-4125-9590-535DF19777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7">
                                            <p:graphicEl>
                                              <a:dgm id="{1C13EF2F-0205-4125-9590-535DF19777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7">
                                            <p:graphicEl>
                                              <a:dgm id="{1C13EF2F-0205-4125-9590-535DF19777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9602F0-A2B2-729B-5175-381222C83633}"/>
              </a:ext>
            </a:extLst>
          </p:cNvPr>
          <p:cNvCxnSpPr>
            <a:cxnSpLocks/>
          </p:cNvCxnSpPr>
          <p:nvPr/>
        </p:nvCxnSpPr>
        <p:spPr>
          <a:xfrm>
            <a:off x="2591151" y="1379961"/>
            <a:ext cx="96008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1100988-E31E-4F50-E120-0B65D3B95F62}"/>
              </a:ext>
            </a:extLst>
          </p:cNvPr>
          <p:cNvSpPr txBox="1"/>
          <p:nvPr/>
        </p:nvSpPr>
        <p:spPr>
          <a:xfrm>
            <a:off x="3348424" y="-37691"/>
            <a:ext cx="88435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5 Stage Pipelined Processor </a:t>
            </a:r>
          </a:p>
          <a:p>
            <a:r>
              <a:rPr lang="en-US" sz="4800" b="1" dirty="0"/>
              <a:t>With Matrix MAC</a:t>
            </a:r>
            <a:endParaRPr 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6A2B71-7475-9B94-CDEB-5737681BD4B3}"/>
              </a:ext>
            </a:extLst>
          </p:cNvPr>
          <p:cNvSpPr txBox="1"/>
          <p:nvPr/>
        </p:nvSpPr>
        <p:spPr>
          <a:xfrm>
            <a:off x="3583935" y="1447725"/>
            <a:ext cx="2164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Dec 2023 – In Progress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7BC5DB-F281-662C-49CC-7E7B22E119C8}"/>
              </a:ext>
            </a:extLst>
          </p:cNvPr>
          <p:cNvSpPr txBox="1"/>
          <p:nvPr/>
        </p:nvSpPr>
        <p:spPr>
          <a:xfrm>
            <a:off x="68853" y="3158164"/>
            <a:ext cx="1770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INTELLERA</a:t>
            </a:r>
          </a:p>
        </p:txBody>
      </p:sp>
      <p:pic>
        <p:nvPicPr>
          <p:cNvPr id="12" name="Picture 11" descr="A close-up of a chip&#10;&#10;Description automatically generated">
            <a:extLst>
              <a:ext uri="{FF2B5EF4-FFF2-40B4-BE49-F238E27FC236}">
                <a16:creationId xmlns:a16="http://schemas.microsoft.com/office/drawing/2014/main" id="{3E606C07-E86C-7AE9-A0F8-B5C239472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1149" r="21047" b="1149"/>
          <a:stretch>
            <a:fillRect/>
          </a:stretch>
        </p:blipFill>
        <p:spPr>
          <a:xfrm rot="883745">
            <a:off x="1902230" y="2927962"/>
            <a:ext cx="866400" cy="1946868"/>
          </a:xfrm>
          <a:custGeom>
            <a:avLst/>
            <a:gdLst>
              <a:gd name="connsiteX0" fmla="*/ 0 w 866400"/>
              <a:gd name="connsiteY0" fmla="*/ 1636629 h 1946868"/>
              <a:gd name="connsiteX1" fmla="*/ 32926 w 866400"/>
              <a:gd name="connsiteY1" fmla="*/ 1568363 h 1946868"/>
              <a:gd name="connsiteX2" fmla="*/ 153191 w 866400"/>
              <a:gd name="connsiteY2" fmla="*/ 973408 h 1946868"/>
              <a:gd name="connsiteX3" fmla="*/ 32926 w 866400"/>
              <a:gd name="connsiteY3" fmla="*/ 378452 h 1946868"/>
              <a:gd name="connsiteX4" fmla="*/ 17 w 866400"/>
              <a:gd name="connsiteY4" fmla="*/ 310221 h 1946868"/>
              <a:gd name="connsiteX5" fmla="*/ 644239 w 866400"/>
              <a:gd name="connsiteY5" fmla="*/ 0 h 1946868"/>
              <a:gd name="connsiteX6" fmla="*/ 644215 w 866400"/>
              <a:gd name="connsiteY6" fmla="*/ 1946868 h 1946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6400" h="1946868">
                <a:moveTo>
                  <a:pt x="0" y="1636629"/>
                </a:moveTo>
                <a:lnTo>
                  <a:pt x="32926" y="1568363"/>
                </a:lnTo>
                <a:cubicBezTo>
                  <a:pt x="110367" y="1385498"/>
                  <a:pt x="153191" y="1184447"/>
                  <a:pt x="153191" y="973408"/>
                </a:cubicBezTo>
                <a:cubicBezTo>
                  <a:pt x="153191" y="762367"/>
                  <a:pt x="110367" y="561317"/>
                  <a:pt x="32926" y="378452"/>
                </a:cubicBezTo>
                <a:lnTo>
                  <a:pt x="17" y="310221"/>
                </a:lnTo>
                <a:lnTo>
                  <a:pt x="644239" y="0"/>
                </a:lnTo>
                <a:cubicBezTo>
                  <a:pt x="940463" y="615154"/>
                  <a:pt x="940454" y="1331721"/>
                  <a:pt x="644215" y="1946868"/>
                </a:cubicBezTo>
                <a:close/>
              </a:path>
            </a:pathLst>
          </a:custGeom>
        </p:spPr>
      </p:pic>
      <p:pic>
        <p:nvPicPr>
          <p:cNvPr id="13" name="Picture 12" descr="A close-up of a circuit board&#10;&#10;Description automatically generated">
            <a:extLst>
              <a:ext uri="{FF2B5EF4-FFF2-40B4-BE49-F238E27FC236}">
                <a16:creationId xmlns:a16="http://schemas.microsoft.com/office/drawing/2014/main" id="{62D94C24-5930-4FCF-8E8B-A329D5B79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6" t="6155" r="28834" b="15559"/>
          <a:stretch>
            <a:fillRect/>
          </a:stretch>
        </p:blipFill>
        <p:spPr>
          <a:xfrm rot="11683745">
            <a:off x="1547877" y="974562"/>
            <a:ext cx="2167146" cy="1964343"/>
          </a:xfrm>
          <a:custGeom>
            <a:avLst/>
            <a:gdLst>
              <a:gd name="connsiteX0" fmla="*/ 1681473 w 1681473"/>
              <a:gd name="connsiteY0" fmla="*/ 826121 h 1524119"/>
              <a:gd name="connsiteX1" fmla="*/ 1522160 w 1681473"/>
              <a:gd name="connsiteY1" fmla="*/ 1524119 h 1524119"/>
              <a:gd name="connsiteX2" fmla="*/ 0 w 1681473"/>
              <a:gd name="connsiteY2" fmla="*/ 310237 h 1524119"/>
              <a:gd name="connsiteX3" fmla="*/ 644214 w 1681473"/>
              <a:gd name="connsiteY3" fmla="*/ 0 h 1524119"/>
              <a:gd name="connsiteX4" fmla="*/ 675733 w 1681473"/>
              <a:gd name="connsiteY4" fmla="*/ 65347 h 1524119"/>
              <a:gd name="connsiteX5" fmla="*/ 1566317 w 1681473"/>
              <a:gd name="connsiteY5" fmla="*/ 796548 h 1524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1473" h="1524119">
                <a:moveTo>
                  <a:pt x="1681473" y="826121"/>
                </a:moveTo>
                <a:lnTo>
                  <a:pt x="1522160" y="1524119"/>
                </a:lnTo>
                <a:cubicBezTo>
                  <a:pt x="856498" y="1372186"/>
                  <a:pt x="296247" y="925401"/>
                  <a:pt x="0" y="310237"/>
                </a:cubicBezTo>
                <a:lnTo>
                  <a:pt x="644214" y="0"/>
                </a:lnTo>
                <a:lnTo>
                  <a:pt x="675733" y="65347"/>
                </a:lnTo>
                <a:cubicBezTo>
                  <a:pt x="864208" y="411869"/>
                  <a:pt x="1182951" y="677457"/>
                  <a:pt x="1566317" y="796548"/>
                </a:cubicBezTo>
                <a:close/>
              </a:path>
            </a:pathLst>
          </a:custGeom>
        </p:spPr>
      </p:pic>
      <p:pic>
        <p:nvPicPr>
          <p:cNvPr id="22" name="Picture 21" descr="A close-up of a computer chip&#10;&#10;Description automatically generated">
            <a:extLst>
              <a:ext uri="{FF2B5EF4-FFF2-40B4-BE49-F238E27FC236}">
                <a16:creationId xmlns:a16="http://schemas.microsoft.com/office/drawing/2014/main" id="{501BB8E4-4D88-32DD-D6F6-7A5A0D34F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6" t="13827" r="13864" b="26802"/>
          <a:stretch>
            <a:fillRect/>
          </a:stretch>
        </p:blipFill>
        <p:spPr>
          <a:xfrm rot="11683745">
            <a:off x="-1265539" y="4476351"/>
            <a:ext cx="1898100" cy="1048768"/>
          </a:xfrm>
          <a:custGeom>
            <a:avLst/>
            <a:gdLst>
              <a:gd name="connsiteX0" fmla="*/ 1898100 w 1898100"/>
              <a:gd name="connsiteY0" fmla="*/ 489501 h 1048768"/>
              <a:gd name="connsiteX1" fmla="*/ 1452099 w 1898100"/>
              <a:gd name="connsiteY1" fmla="*/ 1048768 h 1048768"/>
              <a:gd name="connsiteX2" fmla="*/ 1354895 w 1898100"/>
              <a:gd name="connsiteY2" fmla="*/ 976169 h 1048768"/>
              <a:gd name="connsiteX3" fmla="*/ 499244 w 1898100"/>
              <a:gd name="connsiteY3" fmla="*/ 715128 h 1048768"/>
              <a:gd name="connsiteX4" fmla="*/ 190818 w 1898100"/>
              <a:gd name="connsiteY4" fmla="*/ 746181 h 1048768"/>
              <a:gd name="connsiteX5" fmla="*/ 159313 w 1898100"/>
              <a:gd name="connsiteY5" fmla="*/ 754272 h 1048768"/>
              <a:gd name="connsiteX6" fmla="*/ 0 w 1898100"/>
              <a:gd name="connsiteY6" fmla="*/ 56272 h 1048768"/>
              <a:gd name="connsiteX7" fmla="*/ 1898100 w 1898100"/>
              <a:gd name="connsiteY7" fmla="*/ 489501 h 104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98100" h="1048768">
                <a:moveTo>
                  <a:pt x="1898100" y="489501"/>
                </a:moveTo>
                <a:lnTo>
                  <a:pt x="1452099" y="1048768"/>
                </a:lnTo>
                <a:lnTo>
                  <a:pt x="1354895" y="976169"/>
                </a:lnTo>
                <a:cubicBezTo>
                  <a:pt x="1110643" y="811361"/>
                  <a:pt x="816196" y="715128"/>
                  <a:pt x="499244" y="715128"/>
                </a:cubicBezTo>
                <a:cubicBezTo>
                  <a:pt x="393592" y="715128"/>
                  <a:pt x="290443" y="725821"/>
                  <a:pt x="190818" y="746181"/>
                </a:cubicBezTo>
                <a:lnTo>
                  <a:pt x="159313" y="754272"/>
                </a:lnTo>
                <a:lnTo>
                  <a:pt x="0" y="56272"/>
                </a:lnTo>
                <a:cubicBezTo>
                  <a:pt x="665661" y="-95660"/>
                  <a:pt x="1364281" y="63796"/>
                  <a:pt x="1898100" y="489501"/>
                </a:cubicBezTo>
                <a:close/>
              </a:path>
            </a:pathLst>
          </a:custGeom>
        </p:spPr>
      </p:pic>
      <p:pic>
        <p:nvPicPr>
          <p:cNvPr id="23" name="Picture 22" descr="Close-up of a computer chip&#10;&#10;Description automatically generated">
            <a:extLst>
              <a:ext uri="{FF2B5EF4-FFF2-40B4-BE49-F238E27FC236}">
                <a16:creationId xmlns:a16="http://schemas.microsoft.com/office/drawing/2014/main" id="{8E68E60D-14DC-5C89-5A39-AFB5485F78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" t="17956" b="9697"/>
          <a:stretch>
            <a:fillRect/>
          </a:stretch>
        </p:blipFill>
        <p:spPr>
          <a:xfrm rot="17083745">
            <a:off x="604847" y="4308517"/>
            <a:ext cx="1496238" cy="1681474"/>
          </a:xfrm>
          <a:custGeom>
            <a:avLst/>
            <a:gdLst>
              <a:gd name="connsiteX0" fmla="*/ 698000 w 1496238"/>
              <a:gd name="connsiteY0" fmla="*/ 0 h 1681474"/>
              <a:gd name="connsiteX1" fmla="*/ 727574 w 1496238"/>
              <a:gd name="connsiteY1" fmla="*/ 115157 h 1681474"/>
              <a:gd name="connsiteX2" fmla="*/ 1458774 w 1496238"/>
              <a:gd name="connsiteY2" fmla="*/ 1005741 h 1681474"/>
              <a:gd name="connsiteX3" fmla="*/ 1496238 w 1496238"/>
              <a:gd name="connsiteY3" fmla="*/ 1023811 h 1681474"/>
              <a:gd name="connsiteX4" fmla="*/ 1496238 w 1496238"/>
              <a:gd name="connsiteY4" fmla="*/ 1095157 h 1681474"/>
              <a:gd name="connsiteX5" fmla="*/ 1213882 w 1496238"/>
              <a:gd name="connsiteY5" fmla="*/ 1681474 h 1681474"/>
              <a:gd name="connsiteX6" fmla="*/ 0 w 1496238"/>
              <a:gd name="connsiteY6" fmla="*/ 159313 h 168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6238" h="1681474">
                <a:moveTo>
                  <a:pt x="698000" y="0"/>
                </a:moveTo>
                <a:lnTo>
                  <a:pt x="727574" y="115157"/>
                </a:lnTo>
                <a:cubicBezTo>
                  <a:pt x="846666" y="498524"/>
                  <a:pt x="1112253" y="817266"/>
                  <a:pt x="1458774" y="1005741"/>
                </a:cubicBezTo>
                <a:lnTo>
                  <a:pt x="1496238" y="1023811"/>
                </a:lnTo>
                <a:lnTo>
                  <a:pt x="1496238" y="1095157"/>
                </a:lnTo>
                <a:lnTo>
                  <a:pt x="1213882" y="1681474"/>
                </a:lnTo>
                <a:cubicBezTo>
                  <a:pt x="598719" y="1385226"/>
                  <a:pt x="151932" y="824975"/>
                  <a:pt x="0" y="159313"/>
                </a:cubicBezTo>
                <a:close/>
              </a:path>
            </a:pathLst>
          </a:custGeom>
        </p:spPr>
      </p:pic>
      <p:pic>
        <p:nvPicPr>
          <p:cNvPr id="24" name="Picture 23" descr="A close up of a circuit board&#10;&#10;Description automatically generated">
            <a:extLst>
              <a:ext uri="{FF2B5EF4-FFF2-40B4-BE49-F238E27FC236}">
                <a16:creationId xmlns:a16="http://schemas.microsoft.com/office/drawing/2014/main" id="{80586FEE-FBCF-84C2-E62E-D093FD8EEA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8" t="10473" r="21250" b="10473"/>
          <a:stretch>
            <a:fillRect/>
          </a:stretch>
        </p:blipFill>
        <p:spPr>
          <a:xfrm rot="17083745">
            <a:off x="-1656107" y="1515921"/>
            <a:ext cx="1754111" cy="1290734"/>
          </a:xfrm>
          <a:custGeom>
            <a:avLst/>
            <a:gdLst>
              <a:gd name="connsiteX0" fmla="*/ 0 w 1754111"/>
              <a:gd name="connsiteY0" fmla="*/ 0 h 1290734"/>
              <a:gd name="connsiteX1" fmla="*/ 1754111 w 1754111"/>
              <a:gd name="connsiteY1" fmla="*/ 844736 h 1290734"/>
              <a:gd name="connsiteX2" fmla="*/ 1194846 w 1754111"/>
              <a:gd name="connsiteY2" fmla="*/ 1290734 h 1290734"/>
              <a:gd name="connsiteX3" fmla="*/ 1179455 w 1754111"/>
              <a:gd name="connsiteY3" fmla="*/ 1270126 h 1290734"/>
              <a:gd name="connsiteX4" fmla="*/ 1 w 1754111"/>
              <a:gd name="connsiteY4" fmla="*/ 713209 h 1290734"/>
              <a:gd name="connsiteX5" fmla="*/ 0 w 1754111"/>
              <a:gd name="connsiteY5" fmla="*/ 713209 h 129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4111" h="1290734">
                <a:moveTo>
                  <a:pt x="0" y="0"/>
                </a:moveTo>
                <a:cubicBezTo>
                  <a:pt x="682781" y="0"/>
                  <a:pt x="1328405" y="310916"/>
                  <a:pt x="1754111" y="844736"/>
                </a:cubicBezTo>
                <a:lnTo>
                  <a:pt x="1194846" y="1290734"/>
                </a:lnTo>
                <a:lnTo>
                  <a:pt x="1179455" y="1270126"/>
                </a:lnTo>
                <a:cubicBezTo>
                  <a:pt x="899109" y="930003"/>
                  <a:pt x="474841" y="713209"/>
                  <a:pt x="1" y="713209"/>
                </a:cubicBezTo>
                <a:lnTo>
                  <a:pt x="0" y="713209"/>
                </a:lnTo>
                <a:close/>
              </a:path>
            </a:pathLst>
          </a:custGeom>
        </p:spPr>
      </p:pic>
      <p:pic>
        <p:nvPicPr>
          <p:cNvPr id="25" name="Picture 24" descr="A close-up of a circuit board&#10;&#10;Description automatically generated">
            <a:extLst>
              <a:ext uri="{FF2B5EF4-FFF2-40B4-BE49-F238E27FC236}">
                <a16:creationId xmlns:a16="http://schemas.microsoft.com/office/drawing/2014/main" id="{BC697F63-CAC2-793F-C565-A96241B63B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2" t="15999" r="23517" b="15999"/>
          <a:stretch>
            <a:fillRect/>
          </a:stretch>
        </p:blipFill>
        <p:spPr>
          <a:xfrm rot="17083745">
            <a:off x="-2108499" y="3236774"/>
            <a:ext cx="1754111" cy="1290735"/>
          </a:xfrm>
          <a:custGeom>
            <a:avLst/>
            <a:gdLst>
              <a:gd name="connsiteX0" fmla="*/ 1754111 w 1754111"/>
              <a:gd name="connsiteY0" fmla="*/ 0 h 1290735"/>
              <a:gd name="connsiteX1" fmla="*/ 1754111 w 1754111"/>
              <a:gd name="connsiteY1" fmla="*/ 713209 h 1290735"/>
              <a:gd name="connsiteX2" fmla="*/ 1597833 w 1754111"/>
              <a:gd name="connsiteY2" fmla="*/ 721111 h 1290735"/>
              <a:gd name="connsiteX3" fmla="*/ 574659 w 1754111"/>
              <a:gd name="connsiteY3" fmla="*/ 1270126 h 1290735"/>
              <a:gd name="connsiteX4" fmla="*/ 559267 w 1754111"/>
              <a:gd name="connsiteY4" fmla="*/ 1290735 h 1290735"/>
              <a:gd name="connsiteX5" fmla="*/ 0 w 1754111"/>
              <a:gd name="connsiteY5" fmla="*/ 844736 h 1290735"/>
              <a:gd name="connsiteX6" fmla="*/ 1754111 w 1754111"/>
              <a:gd name="connsiteY6" fmla="*/ 0 h 1290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4111" h="1290735">
                <a:moveTo>
                  <a:pt x="1754111" y="0"/>
                </a:moveTo>
                <a:lnTo>
                  <a:pt x="1754111" y="713209"/>
                </a:lnTo>
                <a:lnTo>
                  <a:pt x="1597833" y="721111"/>
                </a:lnTo>
                <a:cubicBezTo>
                  <a:pt x="1186768" y="762908"/>
                  <a:pt x="823856" y="967795"/>
                  <a:pt x="574659" y="1270126"/>
                </a:cubicBezTo>
                <a:lnTo>
                  <a:pt x="559267" y="1290735"/>
                </a:lnTo>
                <a:lnTo>
                  <a:pt x="0" y="844736"/>
                </a:lnTo>
                <a:cubicBezTo>
                  <a:pt x="425706" y="310917"/>
                  <a:pt x="1071330" y="0"/>
                  <a:pt x="1754111" y="0"/>
                </a:cubicBezTo>
                <a:close/>
              </a:path>
            </a:pathLst>
          </a:custGeom>
        </p:spPr>
      </p:pic>
      <p:pic>
        <p:nvPicPr>
          <p:cNvPr id="26" name="Picture 25" descr="A close up of a circuit board&#10;&#10;Description automatically generated">
            <a:extLst>
              <a:ext uri="{FF2B5EF4-FFF2-40B4-BE49-F238E27FC236}">
                <a16:creationId xmlns:a16="http://schemas.microsoft.com/office/drawing/2014/main" id="{263BD0C7-2B15-7F75-FA6C-2B26A96C9C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5" t="7835" r="34125" b="8801"/>
          <a:stretch>
            <a:fillRect/>
          </a:stretch>
        </p:blipFill>
        <p:spPr>
          <a:xfrm rot="17083745">
            <a:off x="45919" y="678420"/>
            <a:ext cx="1048766" cy="1898102"/>
          </a:xfrm>
          <a:custGeom>
            <a:avLst/>
            <a:gdLst>
              <a:gd name="connsiteX0" fmla="*/ 559266 w 1048766"/>
              <a:gd name="connsiteY0" fmla="*/ 0 h 1898102"/>
              <a:gd name="connsiteX1" fmla="*/ 992495 w 1048766"/>
              <a:gd name="connsiteY1" fmla="*/ 1898102 h 1898102"/>
              <a:gd name="connsiteX2" fmla="*/ 294496 w 1048766"/>
              <a:gd name="connsiteY2" fmla="*/ 1738789 h 1898102"/>
              <a:gd name="connsiteX3" fmla="*/ 302588 w 1048766"/>
              <a:gd name="connsiteY3" fmla="*/ 1707282 h 1898102"/>
              <a:gd name="connsiteX4" fmla="*/ 333641 w 1048766"/>
              <a:gd name="connsiteY4" fmla="*/ 1398856 h 1898102"/>
              <a:gd name="connsiteX5" fmla="*/ 72600 w 1048766"/>
              <a:gd name="connsiteY5" fmla="*/ 543205 h 1898102"/>
              <a:gd name="connsiteX6" fmla="*/ 0 w 1048766"/>
              <a:gd name="connsiteY6" fmla="*/ 445999 h 189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8766" h="1898102">
                <a:moveTo>
                  <a:pt x="559266" y="0"/>
                </a:moveTo>
                <a:cubicBezTo>
                  <a:pt x="984972" y="533819"/>
                  <a:pt x="1144427" y="1232441"/>
                  <a:pt x="992495" y="1898102"/>
                </a:cubicBezTo>
                <a:lnTo>
                  <a:pt x="294496" y="1738789"/>
                </a:lnTo>
                <a:lnTo>
                  <a:pt x="302588" y="1707282"/>
                </a:lnTo>
                <a:cubicBezTo>
                  <a:pt x="322948" y="1607657"/>
                  <a:pt x="333641" y="1504507"/>
                  <a:pt x="333641" y="1398856"/>
                </a:cubicBezTo>
                <a:cubicBezTo>
                  <a:pt x="333641" y="1081904"/>
                  <a:pt x="237408" y="787456"/>
                  <a:pt x="72600" y="543205"/>
                </a:cubicBezTo>
                <a:lnTo>
                  <a:pt x="0" y="445999"/>
                </a:ln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5CEE6B-5C61-0DD3-4D87-57AFBEC5696E}"/>
              </a:ext>
            </a:extLst>
          </p:cNvPr>
          <p:cNvSpPr txBox="1"/>
          <p:nvPr/>
        </p:nvSpPr>
        <p:spPr>
          <a:xfrm>
            <a:off x="0" y="0"/>
            <a:ext cx="370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Rubric 2: </a:t>
            </a:r>
            <a:r>
              <a:rPr lang="en-US" sz="1800" b="1" cap="none" spc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Requirements mapping </a:t>
            </a:r>
            <a:endParaRPr lang="en-US" dirty="0"/>
          </a:p>
        </p:txBody>
      </p:sp>
      <p:graphicFrame>
        <p:nvGraphicFramePr>
          <p:cNvPr id="15" name="Text Placeholder 2">
            <a:extLst>
              <a:ext uri="{FF2B5EF4-FFF2-40B4-BE49-F238E27FC236}">
                <a16:creationId xmlns:a16="http://schemas.microsoft.com/office/drawing/2014/main" id="{BA9A0187-5447-D1EE-A7A1-1144503B41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6444302"/>
              </p:ext>
            </p:extLst>
          </p:nvPr>
        </p:nvGraphicFramePr>
        <p:xfrm>
          <a:off x="2915093" y="2993338"/>
          <a:ext cx="2630287" cy="3404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2B8643A4-041A-200F-5C25-5D2C1B60808E}"/>
              </a:ext>
            </a:extLst>
          </p:cNvPr>
          <p:cNvPicPr>
            <a:picLocks noChangeAspect="1"/>
          </p:cNvPicPr>
          <p:nvPr/>
        </p:nvPicPr>
        <p:blipFill>
          <a:blip r:embed="rId14">
            <a:grayscl/>
          </a:blip>
          <a:stretch>
            <a:fillRect/>
          </a:stretch>
        </p:blipFill>
        <p:spPr>
          <a:xfrm>
            <a:off x="5536913" y="2375918"/>
            <a:ext cx="6597353" cy="4228082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6C7EE2B-9AC2-B713-5E18-18A159AD3CA3}"/>
              </a:ext>
            </a:extLst>
          </p:cNvPr>
          <p:cNvSpPr/>
          <p:nvPr/>
        </p:nvSpPr>
        <p:spPr>
          <a:xfrm>
            <a:off x="8976509" y="1627469"/>
            <a:ext cx="2468193" cy="527662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MATRIX MAC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6B5E1BC-C16C-21AB-9961-3D1E321A86CD}"/>
              </a:ext>
            </a:extLst>
          </p:cNvPr>
          <p:cNvCxnSpPr>
            <a:cxnSpLocks/>
          </p:cNvCxnSpPr>
          <p:nvPr/>
        </p:nvCxnSpPr>
        <p:spPr>
          <a:xfrm>
            <a:off x="7372350" y="3860800"/>
            <a:ext cx="3867150" cy="1174750"/>
          </a:xfrm>
          <a:prstGeom prst="bentConnector3">
            <a:avLst>
              <a:gd name="adj1" fmla="val 82"/>
            </a:avLst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C3C17622-4E2A-45B3-BAEE-CAE78CEEEA08}"/>
              </a:ext>
            </a:extLst>
          </p:cNvPr>
          <p:cNvCxnSpPr>
            <a:cxnSpLocks/>
          </p:cNvCxnSpPr>
          <p:nvPr/>
        </p:nvCxnSpPr>
        <p:spPr>
          <a:xfrm>
            <a:off x="7315200" y="4076104"/>
            <a:ext cx="4102100" cy="1048644"/>
          </a:xfrm>
          <a:prstGeom prst="bentConnector3">
            <a:avLst>
              <a:gd name="adj1" fmla="val 0"/>
            </a:avLst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3FCDA78-E656-2319-5FAF-E67CE2E796A3}"/>
              </a:ext>
            </a:extLst>
          </p:cNvPr>
          <p:cNvCxnSpPr>
            <a:cxnSpLocks/>
          </p:cNvCxnSpPr>
          <p:nvPr/>
        </p:nvCxnSpPr>
        <p:spPr>
          <a:xfrm flipV="1">
            <a:off x="11239500" y="4422775"/>
            <a:ext cx="0" cy="6127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FA0BBE5-549B-A897-6D2F-9E803673A3F6}"/>
              </a:ext>
            </a:extLst>
          </p:cNvPr>
          <p:cNvCxnSpPr>
            <a:cxnSpLocks/>
          </p:cNvCxnSpPr>
          <p:nvPr/>
        </p:nvCxnSpPr>
        <p:spPr>
          <a:xfrm flipV="1">
            <a:off x="11417300" y="4422775"/>
            <a:ext cx="0" cy="70197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A20C77E-4A45-19CA-48F8-442DBC245614}"/>
              </a:ext>
            </a:extLst>
          </p:cNvPr>
          <p:cNvCxnSpPr>
            <a:cxnSpLocks/>
          </p:cNvCxnSpPr>
          <p:nvPr/>
        </p:nvCxnSpPr>
        <p:spPr>
          <a:xfrm>
            <a:off x="7651750" y="3562350"/>
            <a:ext cx="118066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8539B14-1DE0-B77A-CEF9-E79EF049633C}"/>
              </a:ext>
            </a:extLst>
          </p:cNvPr>
          <p:cNvCxnSpPr>
            <a:cxnSpLocks/>
          </p:cNvCxnSpPr>
          <p:nvPr/>
        </p:nvCxnSpPr>
        <p:spPr>
          <a:xfrm>
            <a:off x="8940363" y="3562350"/>
            <a:ext cx="1532375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2A0FD30-08FA-C2B5-69A5-8C065DB09668}"/>
              </a:ext>
            </a:extLst>
          </p:cNvPr>
          <p:cNvCxnSpPr>
            <a:cxnSpLocks/>
          </p:cNvCxnSpPr>
          <p:nvPr/>
        </p:nvCxnSpPr>
        <p:spPr>
          <a:xfrm>
            <a:off x="10580324" y="3562350"/>
            <a:ext cx="528635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1DBE88B-7ECD-FA7A-07CC-3B33EC96E3BB}"/>
              </a:ext>
            </a:extLst>
          </p:cNvPr>
          <p:cNvCxnSpPr>
            <a:cxnSpLocks/>
          </p:cNvCxnSpPr>
          <p:nvPr/>
        </p:nvCxnSpPr>
        <p:spPr>
          <a:xfrm>
            <a:off x="11108959" y="3562350"/>
            <a:ext cx="0" cy="181367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Arrow: Left-Right 81">
            <a:extLst>
              <a:ext uri="{FF2B5EF4-FFF2-40B4-BE49-F238E27FC236}">
                <a16:creationId xmlns:a16="http://schemas.microsoft.com/office/drawing/2014/main" id="{1F3D3B90-4BC7-FF18-5932-9966F7BDE359}"/>
              </a:ext>
            </a:extLst>
          </p:cNvPr>
          <p:cNvSpPr/>
          <p:nvPr/>
        </p:nvSpPr>
        <p:spPr>
          <a:xfrm rot="5400000">
            <a:off x="10496445" y="2888354"/>
            <a:ext cx="1584661" cy="126070"/>
          </a:xfrm>
          <a:prstGeom prst="leftRigh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5979C38-6E6A-EAEB-C2DB-D1A62BE70903}"/>
              </a:ext>
            </a:extLst>
          </p:cNvPr>
          <p:cNvCxnSpPr>
            <a:cxnSpLocks/>
          </p:cNvCxnSpPr>
          <p:nvPr/>
        </p:nvCxnSpPr>
        <p:spPr>
          <a:xfrm>
            <a:off x="7651750" y="2719387"/>
            <a:ext cx="118066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C773E5FF-A625-5381-2FE1-15942E66A2E3}"/>
              </a:ext>
            </a:extLst>
          </p:cNvPr>
          <p:cNvCxnSpPr>
            <a:cxnSpLocks/>
          </p:cNvCxnSpPr>
          <p:nvPr/>
        </p:nvCxnSpPr>
        <p:spPr>
          <a:xfrm>
            <a:off x="8940363" y="2719387"/>
            <a:ext cx="1532375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3A41CA2-F003-4FF4-855D-C169D29161C4}"/>
              </a:ext>
            </a:extLst>
          </p:cNvPr>
          <p:cNvCxnSpPr>
            <a:cxnSpLocks/>
          </p:cNvCxnSpPr>
          <p:nvPr/>
        </p:nvCxnSpPr>
        <p:spPr>
          <a:xfrm>
            <a:off x="7651750" y="2714625"/>
            <a:ext cx="0" cy="5715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ED34BD8-61CE-CC94-439A-90DCF2DAC562}"/>
              </a:ext>
            </a:extLst>
          </p:cNvPr>
          <p:cNvCxnSpPr>
            <a:cxnSpLocks/>
          </p:cNvCxnSpPr>
          <p:nvPr/>
        </p:nvCxnSpPr>
        <p:spPr>
          <a:xfrm>
            <a:off x="10580324" y="2718911"/>
            <a:ext cx="528635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16F0FFBC-EB5B-EC55-A541-D4831E70927F}"/>
              </a:ext>
            </a:extLst>
          </p:cNvPr>
          <p:cNvCxnSpPr>
            <a:cxnSpLocks/>
          </p:cNvCxnSpPr>
          <p:nvPr/>
        </p:nvCxnSpPr>
        <p:spPr>
          <a:xfrm flipH="1">
            <a:off x="11107005" y="2155132"/>
            <a:ext cx="1954" cy="56425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9621A4C-4188-FDE0-EF98-C45D1D59132A}"/>
              </a:ext>
            </a:extLst>
          </p:cNvPr>
          <p:cNvSpPr txBox="1"/>
          <p:nvPr/>
        </p:nvSpPr>
        <p:spPr>
          <a:xfrm>
            <a:off x="7651750" y="2543019"/>
            <a:ext cx="654345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accent1"/>
                </a:solidFill>
              </a:rPr>
              <a:t>MACSrcD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E4B9EE7-F1C7-7159-13B5-0304E34EC830}"/>
              </a:ext>
            </a:extLst>
          </p:cNvPr>
          <p:cNvSpPr txBox="1"/>
          <p:nvPr/>
        </p:nvSpPr>
        <p:spPr>
          <a:xfrm>
            <a:off x="8866849" y="2546055"/>
            <a:ext cx="654345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accent1"/>
                </a:solidFill>
              </a:rPr>
              <a:t>MACSrcE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944A031-05C3-6662-8E58-AC157E0D542F}"/>
              </a:ext>
            </a:extLst>
          </p:cNvPr>
          <p:cNvSpPr txBox="1"/>
          <p:nvPr/>
        </p:nvSpPr>
        <p:spPr>
          <a:xfrm>
            <a:off x="11284476" y="2221297"/>
            <a:ext cx="654345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accent1"/>
                </a:solidFill>
              </a:rPr>
              <a:t>MAC_BUS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1009BBC-243C-0B44-EECE-1D0E798DE13B}"/>
              </a:ext>
            </a:extLst>
          </p:cNvPr>
          <p:cNvSpPr txBox="1"/>
          <p:nvPr/>
        </p:nvSpPr>
        <p:spPr>
          <a:xfrm>
            <a:off x="10734971" y="4864705"/>
            <a:ext cx="654345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accent1"/>
                </a:solidFill>
              </a:rPr>
              <a:t>MACA1_M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6BB83F2-4E99-222E-BFA7-39DD63A371B3}"/>
              </a:ext>
            </a:extLst>
          </p:cNvPr>
          <p:cNvSpPr txBox="1"/>
          <p:nvPr/>
        </p:nvSpPr>
        <p:spPr>
          <a:xfrm>
            <a:off x="7935697" y="4864705"/>
            <a:ext cx="654345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accent1"/>
                </a:solidFill>
              </a:rPr>
              <a:t>MACA1_D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5CD9216-F4DA-E9EC-92EA-C1DDE4F78FB3}"/>
              </a:ext>
            </a:extLst>
          </p:cNvPr>
          <p:cNvSpPr txBox="1"/>
          <p:nvPr/>
        </p:nvSpPr>
        <p:spPr>
          <a:xfrm>
            <a:off x="7935697" y="5080149"/>
            <a:ext cx="654345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accent1"/>
                </a:solidFill>
              </a:rPr>
              <a:t>MACA2_D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C0463AE-EDC9-7499-8FDD-8063BF2B3F85}"/>
              </a:ext>
            </a:extLst>
          </p:cNvPr>
          <p:cNvSpPr txBox="1"/>
          <p:nvPr/>
        </p:nvSpPr>
        <p:spPr>
          <a:xfrm>
            <a:off x="10961602" y="5102449"/>
            <a:ext cx="654345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accent1"/>
                </a:solidFill>
              </a:rPr>
              <a:t>MACA2_M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9C6E087-D57A-06B9-C70C-8E3445F207D2}"/>
              </a:ext>
            </a:extLst>
          </p:cNvPr>
          <p:cNvSpPr txBox="1"/>
          <p:nvPr/>
        </p:nvSpPr>
        <p:spPr>
          <a:xfrm>
            <a:off x="8859930" y="3528273"/>
            <a:ext cx="654345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accent1"/>
                </a:solidFill>
              </a:rPr>
              <a:t>MACDME_E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8BC26AA-CFE3-CE50-AFDB-28C0E987459D}"/>
              </a:ext>
            </a:extLst>
          </p:cNvPr>
          <p:cNvSpPr txBox="1"/>
          <p:nvPr/>
        </p:nvSpPr>
        <p:spPr>
          <a:xfrm>
            <a:off x="7651749" y="3507989"/>
            <a:ext cx="654345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accent1"/>
                </a:solidFill>
              </a:rPr>
              <a:t>MACDME_D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8052265-9A0C-F32E-B04C-243D29506CF9}"/>
              </a:ext>
            </a:extLst>
          </p:cNvPr>
          <p:cNvSpPr txBox="1"/>
          <p:nvPr/>
        </p:nvSpPr>
        <p:spPr>
          <a:xfrm>
            <a:off x="10513003" y="3517751"/>
            <a:ext cx="654345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accent1"/>
                </a:solidFill>
              </a:rPr>
              <a:t>MACDME_M</a:t>
            </a:r>
          </a:p>
        </p:txBody>
      </p:sp>
      <p:sp>
        <p:nvSpPr>
          <p:cNvPr id="106" name="Isosceles Triangle 105">
            <a:extLst>
              <a:ext uri="{FF2B5EF4-FFF2-40B4-BE49-F238E27FC236}">
                <a16:creationId xmlns:a16="http://schemas.microsoft.com/office/drawing/2014/main" id="{531CA619-9B4A-02F2-6F45-955AB1AAA260}"/>
              </a:ext>
            </a:extLst>
          </p:cNvPr>
          <p:cNvSpPr/>
          <p:nvPr/>
        </p:nvSpPr>
        <p:spPr>
          <a:xfrm rot="5400000">
            <a:off x="8953939" y="1854568"/>
            <a:ext cx="109606" cy="64469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A5D4AFD-7083-FF46-2AFA-A632181BCD3C}"/>
              </a:ext>
            </a:extLst>
          </p:cNvPr>
          <p:cNvSpPr txBox="1"/>
          <p:nvPr/>
        </p:nvSpPr>
        <p:spPr>
          <a:xfrm>
            <a:off x="10501271" y="2549325"/>
            <a:ext cx="654345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accent1"/>
                </a:solidFill>
              </a:rPr>
              <a:t>MACSrcM</a:t>
            </a:r>
          </a:p>
        </p:txBody>
      </p:sp>
    </p:spTree>
    <p:extLst>
      <p:ext uri="{BB962C8B-B14F-4D97-AF65-F5344CB8AC3E}">
        <p14:creationId xmlns:p14="http://schemas.microsoft.com/office/powerpoint/2010/main" val="30624417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FE48DCB-BB25-4CEF-AB1B-5D688BAD33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>
                                            <p:graphicEl>
                                              <a:dgm id="{CFE48DCB-BB25-4CEF-AB1B-5D688BAD33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>
                                            <p:graphicEl>
                                              <a:dgm id="{CFE48DCB-BB25-4CEF-AB1B-5D688BAD33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5">
                                            <p:graphicEl>
                                              <a:dgm id="{CFE48DCB-BB25-4CEF-AB1B-5D688BAD33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4C934E09-BAE0-445C-9891-4EC6D70AF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5">
                                            <p:graphicEl>
                                              <a:dgm id="{4C934E09-BAE0-445C-9891-4EC6D70AF0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5">
                                            <p:graphicEl>
                                              <a:dgm id="{4C934E09-BAE0-445C-9891-4EC6D70AF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5">
                                            <p:graphicEl>
                                              <a:dgm id="{4C934E09-BAE0-445C-9891-4EC6D70AF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D5FCCA12-C317-4A39-B3BD-5F22850552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5">
                                            <p:graphicEl>
                                              <a:dgm id="{D5FCCA12-C317-4A39-B3BD-5F22850552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5">
                                            <p:graphicEl>
                                              <a:dgm id="{D5FCCA12-C317-4A39-B3BD-5F22850552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5">
                                            <p:graphicEl>
                                              <a:dgm id="{D5FCCA12-C317-4A39-B3BD-5F22850552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8D7BE778-4C81-49A3-994E-0881D74966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5">
                                            <p:graphicEl>
                                              <a:dgm id="{8D7BE778-4C81-49A3-994E-0881D74966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5">
                                            <p:graphicEl>
                                              <a:dgm id="{8D7BE778-4C81-49A3-994E-0881D74966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5">
                                            <p:graphicEl>
                                              <a:dgm id="{8D7BE778-4C81-49A3-994E-0881D74966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2B3CD6D4-4FFC-48C0-89B8-FE7DA83493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5">
                                            <p:graphicEl>
                                              <a:dgm id="{2B3CD6D4-4FFC-48C0-89B8-FE7DA83493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5">
                                            <p:graphicEl>
                                              <a:dgm id="{2B3CD6D4-4FFC-48C0-89B8-FE7DA83493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5">
                                            <p:graphicEl>
                                              <a:dgm id="{2B3CD6D4-4FFC-48C0-89B8-FE7DA83493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6197B2AC-10AF-4178-9DDD-C27825DFF6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5">
                                            <p:graphicEl>
                                              <a:dgm id="{6197B2AC-10AF-4178-9DDD-C27825DFF6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5">
                                            <p:graphicEl>
                                              <a:dgm id="{6197B2AC-10AF-4178-9DDD-C27825DFF6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5">
                                            <p:graphicEl>
                                              <a:dgm id="{6197B2AC-10AF-4178-9DDD-C27825DFF6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6338F4F1-D967-496B-9FE2-B6785B8384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5">
                                            <p:graphicEl>
                                              <a:dgm id="{6338F4F1-D967-496B-9FE2-B6785B8384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5">
                                            <p:graphicEl>
                                              <a:dgm id="{6338F4F1-D967-496B-9FE2-B6785B8384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5">
                                            <p:graphicEl>
                                              <a:dgm id="{6338F4F1-D967-496B-9FE2-B6785B8384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53DFEEBD-DBAE-4F2A-BF2F-C233493455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5">
                                            <p:graphicEl>
                                              <a:dgm id="{53DFEEBD-DBAE-4F2A-BF2F-C233493455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5">
                                            <p:graphicEl>
                                              <a:dgm id="{53DFEEBD-DBAE-4F2A-BF2F-C233493455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5">
                                            <p:graphicEl>
                                              <a:dgm id="{53DFEEBD-DBAE-4F2A-BF2F-C233493455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6A234F40-B36F-436D-99B9-26051EDCAF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5">
                                            <p:graphicEl>
                                              <a:dgm id="{6A234F40-B36F-436D-99B9-26051EDCAF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5">
                                            <p:graphicEl>
                                              <a:dgm id="{6A234F40-B36F-436D-99B9-26051EDCAF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5">
                                            <p:graphicEl>
                                              <a:dgm id="{6A234F40-B36F-436D-99B9-26051EDCAF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8CE09B05-D303-43E6-8E3C-9A55C1E41B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15">
                                            <p:graphicEl>
                                              <a:dgm id="{8CE09B05-D303-43E6-8E3C-9A55C1E41B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5">
                                            <p:graphicEl>
                                              <a:dgm id="{8CE09B05-D303-43E6-8E3C-9A55C1E41B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5">
                                            <p:graphicEl>
                                              <a:dgm id="{8CE09B05-D303-43E6-8E3C-9A55C1E41B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16386B2F-1ECF-489A-8DB9-843B38C3D6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5">
                                            <p:graphicEl>
                                              <a:dgm id="{16386B2F-1ECF-489A-8DB9-843B38C3D6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5">
                                            <p:graphicEl>
                                              <a:dgm id="{16386B2F-1ECF-489A-8DB9-843B38C3D6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5">
                                            <p:graphicEl>
                                              <a:dgm id="{16386B2F-1ECF-489A-8DB9-843B38C3D6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1098BBC6-292D-4AA3-9BC4-392A62A0AE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5">
                                            <p:graphicEl>
                                              <a:dgm id="{1098BBC6-292D-4AA3-9BC4-392A62A0AE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15">
                                            <p:graphicEl>
                                              <a:dgm id="{1098BBC6-292D-4AA3-9BC4-392A62A0AE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15">
                                            <p:graphicEl>
                                              <a:dgm id="{1098BBC6-292D-4AA3-9BC4-392A62A0AE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 uiExpand="1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1084</TotalTime>
  <Words>452</Words>
  <Application>Microsoft Office PowerPoint</Application>
  <PresentationFormat>Widescreen</PresentationFormat>
  <Paragraphs>171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Alegreya Italics</vt:lpstr>
      <vt:lpstr>Arial</vt:lpstr>
      <vt:lpstr>Calibri</vt:lpstr>
      <vt:lpstr>Calibri Light</vt:lpstr>
      <vt:lpstr>Times New Roman</vt:lpstr>
      <vt:lpstr>Office Theme</vt:lpstr>
      <vt:lpstr>PowerPoint Presentation</vt:lpstr>
      <vt:lpstr>Evaluation Criteria</vt:lpstr>
      <vt:lpstr>Recap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u2020414</dc:creator>
  <cp:lastModifiedBy>u2020414</cp:lastModifiedBy>
  <cp:revision>7</cp:revision>
  <dcterms:created xsi:type="dcterms:W3CDTF">2023-12-16T23:28:42Z</dcterms:created>
  <dcterms:modified xsi:type="dcterms:W3CDTF">2023-12-18T03:14:31Z</dcterms:modified>
</cp:coreProperties>
</file>